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89" r:id="rId5"/>
    <p:sldId id="303" r:id="rId6"/>
    <p:sldId id="302" r:id="rId7"/>
    <p:sldId id="304" r:id="rId8"/>
    <p:sldId id="290" r:id="rId9"/>
    <p:sldId id="291" r:id="rId10"/>
    <p:sldId id="295" r:id="rId11"/>
    <p:sldId id="294" r:id="rId12"/>
    <p:sldId id="296" r:id="rId13"/>
    <p:sldId id="297" r:id="rId14"/>
    <p:sldId id="298" r:id="rId15"/>
    <p:sldId id="299" r:id="rId16"/>
    <p:sldId id="307" r:id="rId17"/>
    <p:sldId id="305" r:id="rId18"/>
  </p:sldIdLst>
  <p:sldSz cx="12192000" cy="6858000"/>
  <p:notesSz cx="6858000" cy="9144000"/>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B230"/>
    <a:srgbClr val="FC9C75"/>
    <a:srgbClr val="8280E5"/>
    <a:srgbClr val="231F20"/>
    <a:srgbClr val="E4E3F9"/>
    <a:srgbClr val="B1AFEF"/>
    <a:srgbClr val="FDB89D"/>
    <a:srgbClr val="FFFFFF"/>
    <a:srgbClr val="302757"/>
    <a:srgbClr val="8C5F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04335F-C134-4FC5-BACB-3961C699EF8A}" v="2" dt="2024-12-04T12:32:32.989"/>
    <p1510:client id="{C84201A4-229C-1788-65B7-B8E9F36B7CFE}" v="142" dt="2024-12-04T12:31:10.6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pos="384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Pedrosa Sanz" userId="S::mpedrosa@sodena.com::c38d955b-350f-4ba0-b60b-4b94a20b2722" providerId="AD" clId="Web-{5F57D99A-C266-BF75-421B-595A302BBD98}"/>
    <pc:docChg chg="modSld">
      <pc:chgData name="Maria Pedrosa Sanz" userId="S::mpedrosa@sodena.com::c38d955b-350f-4ba0-b60b-4b94a20b2722" providerId="AD" clId="Web-{5F57D99A-C266-BF75-421B-595A302BBD98}" dt="2024-11-29T19:07:19.879" v="31" actId="20577"/>
      <pc:docMkLst>
        <pc:docMk/>
      </pc:docMkLst>
      <pc:sldChg chg="modSp">
        <pc:chgData name="Maria Pedrosa Sanz" userId="S::mpedrosa@sodena.com::c38d955b-350f-4ba0-b60b-4b94a20b2722" providerId="AD" clId="Web-{5F57D99A-C266-BF75-421B-595A302BBD98}" dt="2024-11-29T19:06:55.597" v="17" actId="20577"/>
        <pc:sldMkLst>
          <pc:docMk/>
          <pc:sldMk cId="1637455357" sldId="301"/>
        </pc:sldMkLst>
        <pc:spChg chg="mod">
          <ac:chgData name="Maria Pedrosa Sanz" userId="S::mpedrosa@sodena.com::c38d955b-350f-4ba0-b60b-4b94a20b2722" providerId="AD" clId="Web-{5F57D99A-C266-BF75-421B-595A302BBD98}" dt="2024-11-29T19:06:55.597" v="17" actId="20577"/>
          <ac:spMkLst>
            <pc:docMk/>
            <pc:sldMk cId="1637455357" sldId="301"/>
            <ac:spMk id="5" creationId="{B7779166-3A77-96D8-C993-90F5911B8A06}"/>
          </ac:spMkLst>
        </pc:spChg>
      </pc:sldChg>
      <pc:sldChg chg="modSp">
        <pc:chgData name="Maria Pedrosa Sanz" userId="S::mpedrosa@sodena.com::c38d955b-350f-4ba0-b60b-4b94a20b2722" providerId="AD" clId="Web-{5F57D99A-C266-BF75-421B-595A302BBD98}" dt="2024-11-29T19:07:19.879" v="31" actId="20577"/>
        <pc:sldMkLst>
          <pc:docMk/>
          <pc:sldMk cId="2373811610" sldId="303"/>
        </pc:sldMkLst>
        <pc:spChg chg="mod">
          <ac:chgData name="Maria Pedrosa Sanz" userId="S::mpedrosa@sodena.com::c38d955b-350f-4ba0-b60b-4b94a20b2722" providerId="AD" clId="Web-{5F57D99A-C266-BF75-421B-595A302BBD98}" dt="2024-11-29T19:07:19.879" v="31" actId="20577"/>
          <ac:spMkLst>
            <pc:docMk/>
            <pc:sldMk cId="2373811610" sldId="303"/>
            <ac:spMk id="2" creationId="{CCE0C3F3-9CA1-34FD-9BAA-19E69BCB58EA}"/>
          </ac:spMkLst>
        </pc:spChg>
      </pc:sldChg>
    </pc:docChg>
  </pc:docChgLst>
  <pc:docChgLst>
    <pc:chgData name="Montse Guerrero" userId="S::mguerrero@sodena.com::ae5f452f-355a-4d58-b90b-2a5f1e187f2a" providerId="AD" clId="Web-{DBF6A9B7-3FB3-ABDA-4ACA-0615D5F1B80D}"/>
    <pc:docChg chg="addSld modSld sldOrd">
      <pc:chgData name="Montse Guerrero" userId="S::mguerrero@sodena.com::ae5f452f-355a-4d58-b90b-2a5f1e187f2a" providerId="AD" clId="Web-{DBF6A9B7-3FB3-ABDA-4ACA-0615D5F1B80D}" dt="2024-12-01T12:13:32.915" v="25" actId="1076"/>
      <pc:docMkLst>
        <pc:docMk/>
      </pc:docMkLst>
      <pc:sldChg chg="modSp">
        <pc:chgData name="Montse Guerrero" userId="S::mguerrero@sodena.com::ae5f452f-355a-4d58-b90b-2a5f1e187f2a" providerId="AD" clId="Web-{DBF6A9B7-3FB3-ABDA-4ACA-0615D5F1B80D}" dt="2024-12-01T12:12:49.882" v="18" actId="20577"/>
        <pc:sldMkLst>
          <pc:docMk/>
          <pc:sldMk cId="663393984" sldId="289"/>
        </pc:sldMkLst>
        <pc:spChg chg="mod">
          <ac:chgData name="Montse Guerrero" userId="S::mguerrero@sodena.com::ae5f452f-355a-4d58-b90b-2a5f1e187f2a" providerId="AD" clId="Web-{DBF6A9B7-3FB3-ABDA-4ACA-0615D5F1B80D}" dt="2024-12-01T12:12:49.882" v="18" actId="20577"/>
          <ac:spMkLst>
            <pc:docMk/>
            <pc:sldMk cId="663393984" sldId="289"/>
            <ac:spMk id="3" creationId="{52C2822F-BD43-6BDC-A898-8B2198B5797C}"/>
          </ac:spMkLst>
        </pc:spChg>
      </pc:sldChg>
      <pc:sldChg chg="ord">
        <pc:chgData name="Montse Guerrero" userId="S::mguerrero@sodena.com::ae5f452f-355a-4d58-b90b-2a5f1e187f2a" providerId="AD" clId="Web-{DBF6A9B7-3FB3-ABDA-4ACA-0615D5F1B80D}" dt="2024-12-01T12:13:01.398" v="19"/>
        <pc:sldMkLst>
          <pc:docMk/>
          <pc:sldMk cId="1637455357" sldId="301"/>
        </pc:sldMkLst>
      </pc:sldChg>
      <pc:sldChg chg="delSp modSp">
        <pc:chgData name="Montse Guerrero" userId="S::mguerrero@sodena.com::ae5f452f-355a-4d58-b90b-2a5f1e187f2a" providerId="AD" clId="Web-{DBF6A9B7-3FB3-ABDA-4ACA-0615D5F1B80D}" dt="2024-12-01T12:13:32.915" v="25" actId="1076"/>
        <pc:sldMkLst>
          <pc:docMk/>
          <pc:sldMk cId="2942841882" sldId="302"/>
        </pc:sldMkLst>
        <pc:spChg chg="del">
          <ac:chgData name="Montse Guerrero" userId="S::mguerrero@sodena.com::ae5f452f-355a-4d58-b90b-2a5f1e187f2a" providerId="AD" clId="Web-{DBF6A9B7-3FB3-ABDA-4ACA-0615D5F1B80D}" dt="2024-12-01T12:13:24.446" v="23"/>
          <ac:spMkLst>
            <pc:docMk/>
            <pc:sldMk cId="2942841882" sldId="302"/>
            <ac:spMk id="2" creationId="{070ACB7B-B2AB-4CC6-62EE-ABDDC60EE622}"/>
          </ac:spMkLst>
        </pc:spChg>
        <pc:spChg chg="del">
          <ac:chgData name="Montse Guerrero" userId="S::mguerrero@sodena.com::ae5f452f-355a-4d58-b90b-2a5f1e187f2a" providerId="AD" clId="Web-{DBF6A9B7-3FB3-ABDA-4ACA-0615D5F1B80D}" dt="2024-12-01T12:13:24.446" v="21"/>
          <ac:spMkLst>
            <pc:docMk/>
            <pc:sldMk cId="2942841882" sldId="302"/>
            <ac:spMk id="7" creationId="{D0AD3517-0F9E-7907-9E42-FC8922D4E2F7}"/>
          </ac:spMkLst>
        </pc:spChg>
        <pc:picChg chg="del">
          <ac:chgData name="Montse Guerrero" userId="S::mguerrero@sodena.com::ae5f452f-355a-4d58-b90b-2a5f1e187f2a" providerId="AD" clId="Web-{DBF6A9B7-3FB3-ABDA-4ACA-0615D5F1B80D}" dt="2024-12-01T12:13:24.446" v="22"/>
          <ac:picMkLst>
            <pc:docMk/>
            <pc:sldMk cId="2942841882" sldId="302"/>
            <ac:picMk id="4" creationId="{24959787-F9D7-29AC-FFBA-B7A9E312FBF7}"/>
          </ac:picMkLst>
        </pc:picChg>
        <pc:picChg chg="mod">
          <ac:chgData name="Montse Guerrero" userId="S::mguerrero@sodena.com::ae5f452f-355a-4d58-b90b-2a5f1e187f2a" providerId="AD" clId="Web-{DBF6A9B7-3FB3-ABDA-4ACA-0615D5F1B80D}" dt="2024-12-01T12:13:32.915" v="25" actId="1076"/>
          <ac:picMkLst>
            <pc:docMk/>
            <pc:sldMk cId="2942841882" sldId="302"/>
            <ac:picMk id="10" creationId="{4C95F743-E7A5-55F6-31CC-978CB3B35847}"/>
          </ac:picMkLst>
        </pc:picChg>
        <pc:picChg chg="mod">
          <ac:chgData name="Montse Guerrero" userId="S::mguerrero@sodena.com::ae5f452f-355a-4d58-b90b-2a5f1e187f2a" providerId="AD" clId="Web-{DBF6A9B7-3FB3-ABDA-4ACA-0615D5F1B80D}" dt="2024-12-01T12:13:31.337" v="24" actId="1076"/>
          <ac:picMkLst>
            <pc:docMk/>
            <pc:sldMk cId="2942841882" sldId="302"/>
            <ac:picMk id="14" creationId="{7FC578A3-3639-0215-E238-AD138D755E0D}"/>
          </ac:picMkLst>
        </pc:picChg>
      </pc:sldChg>
      <pc:sldChg chg="add replId">
        <pc:chgData name="Montse Guerrero" userId="S::mguerrero@sodena.com::ae5f452f-355a-4d58-b90b-2a5f1e187f2a" providerId="AD" clId="Web-{DBF6A9B7-3FB3-ABDA-4ACA-0615D5F1B80D}" dt="2024-12-01T12:13:19.321" v="20"/>
        <pc:sldMkLst>
          <pc:docMk/>
          <pc:sldMk cId="3324486930" sldId="305"/>
        </pc:sldMkLst>
      </pc:sldChg>
    </pc:docChg>
  </pc:docChgLst>
  <pc:docChgLst>
    <pc:chgData name="Montse Guerrero" userId="S::mguerrero@sodena.com::ae5f452f-355a-4d58-b90b-2a5f1e187f2a" providerId="AD" clId="Web-{0E3BC39D-4B6C-6080-6C2F-9D8C6DD9F7AC}"/>
    <pc:docChg chg="modSld">
      <pc:chgData name="Montse Guerrero" userId="S::mguerrero@sodena.com::ae5f452f-355a-4d58-b90b-2a5f1e187f2a" providerId="AD" clId="Web-{0E3BC39D-4B6C-6080-6C2F-9D8C6DD9F7AC}" dt="2024-12-01T12:22:57.316" v="6" actId="1076"/>
      <pc:docMkLst>
        <pc:docMk/>
      </pc:docMkLst>
      <pc:sldChg chg="modSp">
        <pc:chgData name="Montse Guerrero" userId="S::mguerrero@sodena.com::ae5f452f-355a-4d58-b90b-2a5f1e187f2a" providerId="AD" clId="Web-{0E3BC39D-4B6C-6080-6C2F-9D8C6DD9F7AC}" dt="2024-12-01T12:22:57.316" v="6" actId="1076"/>
        <pc:sldMkLst>
          <pc:docMk/>
          <pc:sldMk cId="313040962" sldId="304"/>
        </pc:sldMkLst>
        <pc:spChg chg="mod">
          <ac:chgData name="Montse Guerrero" userId="S::mguerrero@sodena.com::ae5f452f-355a-4d58-b90b-2a5f1e187f2a" providerId="AD" clId="Web-{0E3BC39D-4B6C-6080-6C2F-9D8C6DD9F7AC}" dt="2024-12-01T12:22:44.644" v="3" actId="20577"/>
          <ac:spMkLst>
            <pc:docMk/>
            <pc:sldMk cId="313040962" sldId="304"/>
            <ac:spMk id="3" creationId="{93898410-1491-B95B-D604-115DAB1AF152}"/>
          </ac:spMkLst>
        </pc:spChg>
        <pc:spChg chg="mod">
          <ac:chgData name="Montse Guerrero" userId="S::mguerrero@sodena.com::ae5f452f-355a-4d58-b90b-2a5f1e187f2a" providerId="AD" clId="Web-{0E3BC39D-4B6C-6080-6C2F-9D8C6DD9F7AC}" dt="2024-12-01T12:22:57.316" v="6" actId="1076"/>
          <ac:spMkLst>
            <pc:docMk/>
            <pc:sldMk cId="313040962" sldId="304"/>
            <ac:spMk id="7" creationId="{7B0615B3-2ECE-23DA-ED29-9C4AB6E76B10}"/>
          </ac:spMkLst>
        </pc:spChg>
        <pc:picChg chg="mod">
          <ac:chgData name="Montse Guerrero" userId="S::mguerrero@sodena.com::ae5f452f-355a-4d58-b90b-2a5f1e187f2a" providerId="AD" clId="Web-{0E3BC39D-4B6C-6080-6C2F-9D8C6DD9F7AC}" dt="2024-12-01T12:22:52.098" v="5" actId="1076"/>
          <ac:picMkLst>
            <pc:docMk/>
            <pc:sldMk cId="313040962" sldId="304"/>
            <ac:picMk id="5" creationId="{2A7D324C-E807-C14D-A99B-5C49AE7A9EA5}"/>
          </ac:picMkLst>
        </pc:picChg>
      </pc:sldChg>
    </pc:docChg>
  </pc:docChgLst>
  <pc:docChgLst>
    <pc:chgData name="Maria Pedrosa Sanz" userId="S::mpedrosa@sodena.com::c38d955b-350f-4ba0-b60b-4b94a20b2722" providerId="AD" clId="Web-{520BA09C-5518-1940-D61F-98FC360D90E5}"/>
    <pc:docChg chg="modSld">
      <pc:chgData name="Maria Pedrosa Sanz" userId="S::mpedrosa@sodena.com::c38d955b-350f-4ba0-b60b-4b94a20b2722" providerId="AD" clId="Web-{520BA09C-5518-1940-D61F-98FC360D90E5}" dt="2024-12-01T07:55:53.754" v="31" actId="20577"/>
      <pc:docMkLst>
        <pc:docMk/>
      </pc:docMkLst>
      <pc:sldChg chg="modSp">
        <pc:chgData name="Maria Pedrosa Sanz" userId="S::mpedrosa@sodena.com::c38d955b-350f-4ba0-b60b-4b94a20b2722" providerId="AD" clId="Web-{520BA09C-5518-1940-D61F-98FC360D90E5}" dt="2024-12-01T07:55:53.754" v="31" actId="20577"/>
        <pc:sldMkLst>
          <pc:docMk/>
          <pc:sldMk cId="663393984" sldId="289"/>
        </pc:sldMkLst>
        <pc:spChg chg="mod">
          <ac:chgData name="Maria Pedrosa Sanz" userId="S::mpedrosa@sodena.com::c38d955b-350f-4ba0-b60b-4b94a20b2722" providerId="AD" clId="Web-{520BA09C-5518-1940-D61F-98FC360D90E5}" dt="2024-12-01T07:55:18.861" v="22" actId="20577"/>
          <ac:spMkLst>
            <pc:docMk/>
            <pc:sldMk cId="663393984" sldId="289"/>
            <ac:spMk id="2" creationId="{7C3B6B67-9D1E-ADDF-F813-81FBAA4F7BC5}"/>
          </ac:spMkLst>
        </pc:spChg>
        <pc:spChg chg="mod">
          <ac:chgData name="Maria Pedrosa Sanz" userId="S::mpedrosa@sodena.com::c38d955b-350f-4ba0-b60b-4b94a20b2722" providerId="AD" clId="Web-{520BA09C-5518-1940-D61F-98FC360D90E5}" dt="2024-12-01T07:55:53.754" v="31" actId="20577"/>
          <ac:spMkLst>
            <pc:docMk/>
            <pc:sldMk cId="663393984" sldId="289"/>
            <ac:spMk id="3" creationId="{52C2822F-BD43-6BDC-A898-8B2198B5797C}"/>
          </ac:spMkLst>
        </pc:spChg>
      </pc:sldChg>
    </pc:docChg>
  </pc:docChgLst>
  <pc:docChgLst>
    <pc:chgData name="Montse Guerrero" userId="S::mguerrero@sodena.com::ae5f452f-355a-4d58-b90b-2a5f1e187f2a" providerId="AD" clId="Web-{92639B0E-B7CC-37B9-D3D7-47F084D0E94A}"/>
    <pc:docChg chg="modSld">
      <pc:chgData name="Montse Guerrero" userId="S::mguerrero@sodena.com::ae5f452f-355a-4d58-b90b-2a5f1e187f2a" providerId="AD" clId="Web-{92639B0E-B7CC-37B9-D3D7-47F084D0E94A}" dt="2024-11-29T08:20:44.005" v="47" actId="20577"/>
      <pc:docMkLst>
        <pc:docMk/>
      </pc:docMkLst>
      <pc:sldChg chg="modSp">
        <pc:chgData name="Montse Guerrero" userId="S::mguerrero@sodena.com::ae5f452f-355a-4d58-b90b-2a5f1e187f2a" providerId="AD" clId="Web-{92639B0E-B7CC-37B9-D3D7-47F084D0E94A}" dt="2024-11-29T08:18:04.391" v="15" actId="20577"/>
        <pc:sldMkLst>
          <pc:docMk/>
          <pc:sldMk cId="232305958" sldId="294"/>
        </pc:sldMkLst>
        <pc:spChg chg="mod">
          <ac:chgData name="Montse Guerrero" userId="S::mguerrero@sodena.com::ae5f452f-355a-4d58-b90b-2a5f1e187f2a" providerId="AD" clId="Web-{92639B0E-B7CC-37B9-D3D7-47F084D0E94A}" dt="2024-11-29T08:18:04.391" v="15" actId="20577"/>
          <ac:spMkLst>
            <pc:docMk/>
            <pc:sldMk cId="232305958" sldId="294"/>
            <ac:spMk id="10" creationId="{E0DA9C84-920C-42F3-AA90-2F08DE9636E0}"/>
          </ac:spMkLst>
        </pc:spChg>
      </pc:sldChg>
      <pc:sldChg chg="modSp">
        <pc:chgData name="Montse Guerrero" userId="S::mguerrero@sodena.com::ae5f452f-355a-4d58-b90b-2a5f1e187f2a" providerId="AD" clId="Web-{92639B0E-B7CC-37B9-D3D7-47F084D0E94A}" dt="2024-11-29T08:17:50.969" v="9" actId="20577"/>
        <pc:sldMkLst>
          <pc:docMk/>
          <pc:sldMk cId="4224055323" sldId="295"/>
        </pc:sldMkLst>
        <pc:spChg chg="mod">
          <ac:chgData name="Montse Guerrero" userId="S::mguerrero@sodena.com::ae5f452f-355a-4d58-b90b-2a5f1e187f2a" providerId="AD" clId="Web-{92639B0E-B7CC-37B9-D3D7-47F084D0E94A}" dt="2024-11-29T08:17:50.969" v="9" actId="20577"/>
          <ac:spMkLst>
            <pc:docMk/>
            <pc:sldMk cId="4224055323" sldId="295"/>
            <ac:spMk id="2" creationId="{F93F0C80-B35B-BDFD-A574-0E3832C80B72}"/>
          </ac:spMkLst>
        </pc:spChg>
        <pc:spChg chg="mod">
          <ac:chgData name="Montse Guerrero" userId="S::mguerrero@sodena.com::ae5f452f-355a-4d58-b90b-2a5f1e187f2a" providerId="AD" clId="Web-{92639B0E-B7CC-37B9-D3D7-47F084D0E94A}" dt="2024-11-29T08:16:51.936" v="8" actId="20577"/>
          <ac:spMkLst>
            <pc:docMk/>
            <pc:sldMk cId="4224055323" sldId="295"/>
            <ac:spMk id="4" creationId="{4B4412F5-0E68-5A36-89C0-A452D6BC9657}"/>
          </ac:spMkLst>
        </pc:spChg>
        <pc:spChg chg="mod">
          <ac:chgData name="Montse Guerrero" userId="S::mguerrero@sodena.com::ae5f452f-355a-4d58-b90b-2a5f1e187f2a" providerId="AD" clId="Web-{92639B0E-B7CC-37B9-D3D7-47F084D0E94A}" dt="2024-11-29T08:16:09.607" v="7" actId="20577"/>
          <ac:spMkLst>
            <pc:docMk/>
            <pc:sldMk cId="4224055323" sldId="295"/>
            <ac:spMk id="9" creationId="{F593044D-6F43-E857-4107-DF7664235EF6}"/>
          </ac:spMkLst>
        </pc:spChg>
      </pc:sldChg>
      <pc:sldChg chg="modSp">
        <pc:chgData name="Montse Guerrero" userId="S::mguerrero@sodena.com::ae5f452f-355a-4d58-b90b-2a5f1e187f2a" providerId="AD" clId="Web-{92639B0E-B7CC-37B9-D3D7-47F084D0E94A}" dt="2024-11-29T08:20:44.005" v="47" actId="20577"/>
        <pc:sldMkLst>
          <pc:docMk/>
          <pc:sldMk cId="1766020936" sldId="297"/>
        </pc:sldMkLst>
        <pc:spChg chg="mod">
          <ac:chgData name="Montse Guerrero" userId="S::mguerrero@sodena.com::ae5f452f-355a-4d58-b90b-2a5f1e187f2a" providerId="AD" clId="Web-{92639B0E-B7CC-37B9-D3D7-47F084D0E94A}" dt="2024-11-29T08:20:44.005" v="47" actId="20577"/>
          <ac:spMkLst>
            <pc:docMk/>
            <pc:sldMk cId="1766020936" sldId="297"/>
            <ac:spMk id="4" creationId="{8B3C3045-5D09-59E8-5A6F-3B78ED08FFF8}"/>
          </ac:spMkLst>
        </pc:spChg>
      </pc:sldChg>
    </pc:docChg>
  </pc:docChgLst>
  <pc:docChgLst>
    <pc:chgData name="Maria Pedrosa Sanz" userId="S::mpedrosa@sodena.com::c38d955b-350f-4ba0-b60b-4b94a20b2722" providerId="AD" clId="Web-{C84201A4-229C-1788-65B7-B8E9F36B7CFE}"/>
    <pc:docChg chg="addSld delSld modSld sldOrd">
      <pc:chgData name="Maria Pedrosa Sanz" userId="S::mpedrosa@sodena.com::c38d955b-350f-4ba0-b60b-4b94a20b2722" providerId="AD" clId="Web-{C84201A4-229C-1788-65B7-B8E9F36B7CFE}" dt="2024-12-04T12:31:10.081" v="81" actId="20577"/>
      <pc:docMkLst>
        <pc:docMk/>
      </pc:docMkLst>
      <pc:sldChg chg="del">
        <pc:chgData name="Maria Pedrosa Sanz" userId="S::mpedrosa@sodena.com::c38d955b-350f-4ba0-b60b-4b94a20b2722" providerId="AD" clId="Web-{C84201A4-229C-1788-65B7-B8E9F36B7CFE}" dt="2024-12-04T12:28:34.717" v="3"/>
        <pc:sldMkLst>
          <pc:docMk/>
          <pc:sldMk cId="1717741642" sldId="287"/>
        </pc:sldMkLst>
      </pc:sldChg>
      <pc:sldChg chg="delSp">
        <pc:chgData name="Maria Pedrosa Sanz" userId="S::mpedrosa@sodena.com::c38d955b-350f-4ba0-b60b-4b94a20b2722" providerId="AD" clId="Web-{C84201A4-229C-1788-65B7-B8E9F36B7CFE}" dt="2024-12-04T11:11:39.621" v="0"/>
        <pc:sldMkLst>
          <pc:docMk/>
          <pc:sldMk cId="2614402824" sldId="299"/>
        </pc:sldMkLst>
        <pc:grpChg chg="del">
          <ac:chgData name="Maria Pedrosa Sanz" userId="S::mpedrosa@sodena.com::c38d955b-350f-4ba0-b60b-4b94a20b2722" providerId="AD" clId="Web-{C84201A4-229C-1788-65B7-B8E9F36B7CFE}" dt="2024-12-04T11:11:39.621" v="0"/>
          <ac:grpSpMkLst>
            <pc:docMk/>
            <pc:sldMk cId="2614402824" sldId="299"/>
            <ac:grpSpMk id="6" creationId="{9F67669E-02A1-E1C0-4C69-8A2F586D4E60}"/>
          </ac:grpSpMkLst>
        </pc:grpChg>
      </pc:sldChg>
      <pc:sldChg chg="new">
        <pc:chgData name="Maria Pedrosa Sanz" userId="S::mpedrosa@sodena.com::c38d955b-350f-4ba0-b60b-4b94a20b2722" providerId="AD" clId="Web-{C84201A4-229C-1788-65B7-B8E9F36B7CFE}" dt="2024-12-04T12:28:15.982" v="1"/>
        <pc:sldMkLst>
          <pc:docMk/>
          <pc:sldMk cId="3598889037" sldId="305"/>
        </pc:sldMkLst>
      </pc:sldChg>
      <pc:sldChg chg="addSp modSp new ord">
        <pc:chgData name="Maria Pedrosa Sanz" userId="S::mpedrosa@sodena.com::c38d955b-350f-4ba0-b60b-4b94a20b2722" providerId="AD" clId="Web-{C84201A4-229C-1788-65B7-B8E9F36B7CFE}" dt="2024-12-04T12:31:10.081" v="81" actId="20577"/>
        <pc:sldMkLst>
          <pc:docMk/>
          <pc:sldMk cId="2269281338" sldId="306"/>
        </pc:sldMkLst>
        <pc:spChg chg="add mod">
          <ac:chgData name="Maria Pedrosa Sanz" userId="S::mpedrosa@sodena.com::c38d955b-350f-4ba0-b60b-4b94a20b2722" providerId="AD" clId="Web-{C84201A4-229C-1788-65B7-B8E9F36B7CFE}" dt="2024-12-04T12:31:10.081" v="81" actId="20577"/>
          <ac:spMkLst>
            <pc:docMk/>
            <pc:sldMk cId="2269281338" sldId="306"/>
            <ac:spMk id="2" creationId="{1C34F4FC-60DA-1B0A-A56F-3B05989DADA8}"/>
          </ac:spMkLst>
        </pc:spChg>
      </pc:sldChg>
    </pc:docChg>
  </pc:docChgLst>
  <pc:docChgLst>
    <pc:chgData name="Maria Pedrosa Sanz" userId="c38d955b-350f-4ba0-b60b-4b94a20b2722" providerId="ADAL" clId="{9804335F-C134-4FC5-BACB-3961C699EF8A}"/>
    <pc:docChg chg="undo redo custSel addSld delSld modSld">
      <pc:chgData name="Maria Pedrosa Sanz" userId="c38d955b-350f-4ba0-b60b-4b94a20b2722" providerId="ADAL" clId="{9804335F-C134-4FC5-BACB-3961C699EF8A}" dt="2024-12-04T12:33:41.926" v="890" actId="255"/>
      <pc:docMkLst>
        <pc:docMk/>
      </pc:docMkLst>
      <pc:sldChg chg="modSp mod">
        <pc:chgData name="Maria Pedrosa Sanz" userId="c38d955b-350f-4ba0-b60b-4b94a20b2722" providerId="ADAL" clId="{9804335F-C134-4FC5-BACB-3961C699EF8A}" dt="2024-11-29T19:58:15.667" v="611" actId="1076"/>
        <pc:sldMkLst>
          <pc:docMk/>
          <pc:sldMk cId="4021972834" sldId="290"/>
        </pc:sldMkLst>
        <pc:spChg chg="mod">
          <ac:chgData name="Maria Pedrosa Sanz" userId="c38d955b-350f-4ba0-b60b-4b94a20b2722" providerId="ADAL" clId="{9804335F-C134-4FC5-BACB-3961C699EF8A}" dt="2024-11-29T19:58:15.667" v="611" actId="1076"/>
          <ac:spMkLst>
            <pc:docMk/>
            <pc:sldMk cId="4021972834" sldId="290"/>
            <ac:spMk id="2" creationId="{81DA67A2-0F8F-1C49-9CA5-98F89C7A3604}"/>
          </ac:spMkLst>
        </pc:spChg>
      </pc:sldChg>
      <pc:sldChg chg="addSp delSp modSp mod setBg">
        <pc:chgData name="Maria Pedrosa Sanz" userId="c38d955b-350f-4ba0-b60b-4b94a20b2722" providerId="ADAL" clId="{9804335F-C134-4FC5-BACB-3961C699EF8A}" dt="2024-11-29T19:50:44.090" v="533" actId="14100"/>
        <pc:sldMkLst>
          <pc:docMk/>
          <pc:sldMk cId="2614402824" sldId="299"/>
        </pc:sldMkLst>
        <pc:spChg chg="mod">
          <ac:chgData name="Maria Pedrosa Sanz" userId="c38d955b-350f-4ba0-b60b-4b94a20b2722" providerId="ADAL" clId="{9804335F-C134-4FC5-BACB-3961C699EF8A}" dt="2024-11-29T19:47:21.799" v="510" actId="1076"/>
          <ac:spMkLst>
            <pc:docMk/>
            <pc:sldMk cId="2614402824" sldId="299"/>
            <ac:spMk id="4" creationId="{0AFF9662-3815-1DAC-74B5-CAB0838F8B99}"/>
          </ac:spMkLst>
        </pc:spChg>
        <pc:spChg chg="mod">
          <ac:chgData name="Maria Pedrosa Sanz" userId="c38d955b-350f-4ba0-b60b-4b94a20b2722" providerId="ADAL" clId="{9804335F-C134-4FC5-BACB-3961C699EF8A}" dt="2024-11-29T19:49:42.103" v="524" actId="207"/>
          <ac:spMkLst>
            <pc:docMk/>
            <pc:sldMk cId="2614402824" sldId="299"/>
            <ac:spMk id="7" creationId="{7E2435DB-09C0-63AE-3CCC-FD934B432BA7}"/>
          </ac:spMkLst>
        </pc:spChg>
        <pc:spChg chg="mod">
          <ac:chgData name="Maria Pedrosa Sanz" userId="c38d955b-350f-4ba0-b60b-4b94a20b2722" providerId="ADAL" clId="{9804335F-C134-4FC5-BACB-3961C699EF8A}" dt="2024-11-29T19:50:08.071" v="527" actId="207"/>
          <ac:spMkLst>
            <pc:docMk/>
            <pc:sldMk cId="2614402824" sldId="299"/>
            <ac:spMk id="9" creationId="{78D2DAC9-D10B-3540-B3F6-CA7B56174488}"/>
          </ac:spMkLst>
        </pc:spChg>
        <pc:spChg chg="mod">
          <ac:chgData name="Maria Pedrosa Sanz" userId="c38d955b-350f-4ba0-b60b-4b94a20b2722" providerId="ADAL" clId="{9804335F-C134-4FC5-BACB-3961C699EF8A}" dt="2024-11-29T19:50:13.812" v="528" actId="207"/>
          <ac:spMkLst>
            <pc:docMk/>
            <pc:sldMk cId="2614402824" sldId="299"/>
            <ac:spMk id="11" creationId="{FF5B9D3F-5F96-0AB4-F79A-511121C0CF82}"/>
          </ac:spMkLst>
        </pc:spChg>
        <pc:spChg chg="mod">
          <ac:chgData name="Maria Pedrosa Sanz" userId="c38d955b-350f-4ba0-b60b-4b94a20b2722" providerId="ADAL" clId="{9804335F-C134-4FC5-BACB-3961C699EF8A}" dt="2024-11-29T19:49:42.103" v="524" actId="207"/>
          <ac:spMkLst>
            <pc:docMk/>
            <pc:sldMk cId="2614402824" sldId="299"/>
            <ac:spMk id="12" creationId="{F8CC872E-0D96-7895-27B7-E7CCB6723AD9}"/>
          </ac:spMkLst>
        </pc:spChg>
        <pc:spChg chg="mod">
          <ac:chgData name="Maria Pedrosa Sanz" userId="c38d955b-350f-4ba0-b60b-4b94a20b2722" providerId="ADAL" clId="{9804335F-C134-4FC5-BACB-3961C699EF8A}" dt="2024-11-29T19:49:42.103" v="524" actId="207"/>
          <ac:spMkLst>
            <pc:docMk/>
            <pc:sldMk cId="2614402824" sldId="299"/>
            <ac:spMk id="13" creationId="{83D595C5-6225-CB75-F301-339E5C615AB0}"/>
          </ac:spMkLst>
        </pc:spChg>
        <pc:spChg chg="mod">
          <ac:chgData name="Maria Pedrosa Sanz" userId="c38d955b-350f-4ba0-b60b-4b94a20b2722" providerId="ADAL" clId="{9804335F-C134-4FC5-BACB-3961C699EF8A}" dt="2024-11-29T19:49:42.103" v="524" actId="207"/>
          <ac:spMkLst>
            <pc:docMk/>
            <pc:sldMk cId="2614402824" sldId="299"/>
            <ac:spMk id="14" creationId="{B9A6296D-1A06-C44E-FDB5-17B36A11D04D}"/>
          </ac:spMkLst>
        </pc:spChg>
        <pc:spChg chg="mod">
          <ac:chgData name="Maria Pedrosa Sanz" userId="c38d955b-350f-4ba0-b60b-4b94a20b2722" providerId="ADAL" clId="{9804335F-C134-4FC5-BACB-3961C699EF8A}" dt="2024-11-29T19:49:42.103" v="524" actId="207"/>
          <ac:spMkLst>
            <pc:docMk/>
            <pc:sldMk cId="2614402824" sldId="299"/>
            <ac:spMk id="15" creationId="{519B6775-2372-B8A9-61FD-0A93C35D1291}"/>
          </ac:spMkLst>
        </pc:spChg>
        <pc:grpChg chg="mod">
          <ac:chgData name="Maria Pedrosa Sanz" userId="c38d955b-350f-4ba0-b60b-4b94a20b2722" providerId="ADAL" clId="{9804335F-C134-4FC5-BACB-3961C699EF8A}" dt="2024-11-29T19:50:44.090" v="533" actId="14100"/>
          <ac:grpSpMkLst>
            <pc:docMk/>
            <pc:sldMk cId="2614402824" sldId="299"/>
            <ac:grpSpMk id="6" creationId="{9F67669E-02A1-E1C0-4C69-8A2F586D4E60}"/>
          </ac:grpSpMkLst>
        </pc:grpChg>
        <pc:picChg chg="del">
          <ac:chgData name="Maria Pedrosa Sanz" userId="c38d955b-350f-4ba0-b60b-4b94a20b2722" providerId="ADAL" clId="{9804335F-C134-4FC5-BACB-3961C699EF8A}" dt="2024-11-29T19:45:33.454" v="468" actId="21"/>
          <ac:picMkLst>
            <pc:docMk/>
            <pc:sldMk cId="2614402824" sldId="299"/>
            <ac:picMk id="2" creationId="{F666A4A8-808E-836E-B3D9-FC4214DDD8D7}"/>
          </ac:picMkLst>
        </pc:picChg>
        <pc:picChg chg="add del mod">
          <ac:chgData name="Maria Pedrosa Sanz" userId="c38d955b-350f-4ba0-b60b-4b94a20b2722" providerId="ADAL" clId="{9804335F-C134-4FC5-BACB-3961C699EF8A}" dt="2024-11-29T19:49:25.236" v="523" actId="27803"/>
          <ac:picMkLst>
            <pc:docMk/>
            <pc:sldMk cId="2614402824" sldId="299"/>
            <ac:picMk id="5" creationId="{66409964-7F68-70CE-EDC1-D3E9B02ADFC1}"/>
          </ac:picMkLst>
        </pc:picChg>
      </pc:sldChg>
      <pc:sldChg chg="addSp delSp modSp mod">
        <pc:chgData name="Maria Pedrosa Sanz" userId="c38d955b-350f-4ba0-b60b-4b94a20b2722" providerId="ADAL" clId="{9804335F-C134-4FC5-BACB-3961C699EF8A}" dt="2024-11-29T19:40:00.045" v="394" actId="14100"/>
        <pc:sldMkLst>
          <pc:docMk/>
          <pc:sldMk cId="1637455357" sldId="301"/>
        </pc:sldMkLst>
        <pc:spChg chg="add mod">
          <ac:chgData name="Maria Pedrosa Sanz" userId="c38d955b-350f-4ba0-b60b-4b94a20b2722" providerId="ADAL" clId="{9804335F-C134-4FC5-BACB-3961C699EF8A}" dt="2024-11-29T19:39:46.835" v="392" actId="1076"/>
          <ac:spMkLst>
            <pc:docMk/>
            <pc:sldMk cId="1637455357" sldId="301"/>
            <ac:spMk id="4" creationId="{2BF13A0C-948C-1E9E-8CB0-59A154DB669B}"/>
          </ac:spMkLst>
        </pc:spChg>
        <pc:spChg chg="mod">
          <ac:chgData name="Maria Pedrosa Sanz" userId="c38d955b-350f-4ba0-b60b-4b94a20b2722" providerId="ADAL" clId="{9804335F-C134-4FC5-BACB-3961C699EF8A}" dt="2024-11-29T19:40:00.045" v="394" actId="14100"/>
          <ac:spMkLst>
            <pc:docMk/>
            <pc:sldMk cId="1637455357" sldId="301"/>
            <ac:spMk id="5" creationId="{B7779166-3A77-96D8-C993-90F5911B8A06}"/>
          </ac:spMkLst>
        </pc:spChg>
        <pc:spChg chg="add mod">
          <ac:chgData name="Maria Pedrosa Sanz" userId="c38d955b-350f-4ba0-b60b-4b94a20b2722" providerId="ADAL" clId="{9804335F-C134-4FC5-BACB-3961C699EF8A}" dt="2024-11-29T19:13:37.647" v="244" actId="12789"/>
          <ac:spMkLst>
            <pc:docMk/>
            <pc:sldMk cId="1637455357" sldId="301"/>
            <ac:spMk id="7" creationId="{511075E8-08FA-9333-D562-C5A6F005616C}"/>
          </ac:spMkLst>
        </pc:spChg>
        <pc:spChg chg="add mod">
          <ac:chgData name="Maria Pedrosa Sanz" userId="c38d955b-350f-4ba0-b60b-4b94a20b2722" providerId="ADAL" clId="{9804335F-C134-4FC5-BACB-3961C699EF8A}" dt="2024-11-29T19:21:24.162" v="328" actId="14100"/>
          <ac:spMkLst>
            <pc:docMk/>
            <pc:sldMk cId="1637455357" sldId="301"/>
            <ac:spMk id="9" creationId="{266174EB-A0D5-2F20-0E2E-BD70BFEE1E8C}"/>
          </ac:spMkLst>
        </pc:spChg>
        <pc:spChg chg="add mod">
          <ac:chgData name="Maria Pedrosa Sanz" userId="c38d955b-350f-4ba0-b60b-4b94a20b2722" providerId="ADAL" clId="{9804335F-C134-4FC5-BACB-3961C699EF8A}" dt="2024-11-29T19:21:35.143" v="329" actId="1076"/>
          <ac:spMkLst>
            <pc:docMk/>
            <pc:sldMk cId="1637455357" sldId="301"/>
            <ac:spMk id="11" creationId="{C4FA2E23-8306-8249-0FD1-373BBE9EC916}"/>
          </ac:spMkLst>
        </pc:spChg>
        <pc:spChg chg="add mod">
          <ac:chgData name="Maria Pedrosa Sanz" userId="c38d955b-350f-4ba0-b60b-4b94a20b2722" providerId="ADAL" clId="{9804335F-C134-4FC5-BACB-3961C699EF8A}" dt="2024-11-29T19:22:05.145" v="336" actId="1076"/>
          <ac:spMkLst>
            <pc:docMk/>
            <pc:sldMk cId="1637455357" sldId="301"/>
            <ac:spMk id="13" creationId="{82332FC5-A783-D152-8417-12F2814D5D38}"/>
          </ac:spMkLst>
        </pc:spChg>
        <pc:spChg chg="add mod">
          <ac:chgData name="Maria Pedrosa Sanz" userId="c38d955b-350f-4ba0-b60b-4b94a20b2722" providerId="ADAL" clId="{9804335F-C134-4FC5-BACB-3961C699EF8A}" dt="2024-11-29T19:38:30.256" v="362" actId="1076"/>
          <ac:spMkLst>
            <pc:docMk/>
            <pc:sldMk cId="1637455357" sldId="301"/>
            <ac:spMk id="15" creationId="{8A292D96-5C7B-50FE-62CF-94468242027B}"/>
          </ac:spMkLst>
        </pc:spChg>
        <pc:spChg chg="add mod">
          <ac:chgData name="Maria Pedrosa Sanz" userId="c38d955b-350f-4ba0-b60b-4b94a20b2722" providerId="ADAL" clId="{9804335F-C134-4FC5-BACB-3961C699EF8A}" dt="2024-11-29T19:22:50.616" v="347" actId="1076"/>
          <ac:spMkLst>
            <pc:docMk/>
            <pc:sldMk cId="1637455357" sldId="301"/>
            <ac:spMk id="17" creationId="{528D64FA-E172-76B2-6013-7C139AFDB504}"/>
          </ac:spMkLst>
        </pc:spChg>
        <pc:spChg chg="add mod">
          <ac:chgData name="Maria Pedrosa Sanz" userId="c38d955b-350f-4ba0-b60b-4b94a20b2722" providerId="ADAL" clId="{9804335F-C134-4FC5-BACB-3961C699EF8A}" dt="2024-11-29T19:22:55.168" v="348" actId="1076"/>
          <ac:spMkLst>
            <pc:docMk/>
            <pc:sldMk cId="1637455357" sldId="301"/>
            <ac:spMk id="19" creationId="{F0C25E39-8E96-0078-AA34-5BB9848F6A31}"/>
          </ac:spMkLst>
        </pc:spChg>
        <pc:spChg chg="add mod">
          <ac:chgData name="Maria Pedrosa Sanz" userId="c38d955b-350f-4ba0-b60b-4b94a20b2722" providerId="ADAL" clId="{9804335F-C134-4FC5-BACB-3961C699EF8A}" dt="2024-11-29T19:38:30.256" v="362" actId="1076"/>
          <ac:spMkLst>
            <pc:docMk/>
            <pc:sldMk cId="1637455357" sldId="301"/>
            <ac:spMk id="31" creationId="{13FD879A-6EDD-D5BA-483C-F0EA1A4C66C2}"/>
          </ac:spMkLst>
        </pc:spChg>
        <pc:picChg chg="mod">
          <ac:chgData name="Maria Pedrosa Sanz" userId="c38d955b-350f-4ba0-b60b-4b94a20b2722" providerId="ADAL" clId="{9804335F-C134-4FC5-BACB-3961C699EF8A}" dt="2024-11-29T10:02:40.268" v="20" actId="14100"/>
          <ac:picMkLst>
            <pc:docMk/>
            <pc:sldMk cId="1637455357" sldId="301"/>
            <ac:picMk id="3" creationId="{C26B72CF-D234-70EF-9F80-94844FAE9E31}"/>
          </ac:picMkLst>
        </pc:picChg>
        <pc:picChg chg="add mod">
          <ac:chgData name="Maria Pedrosa Sanz" userId="c38d955b-350f-4ba0-b60b-4b94a20b2722" providerId="ADAL" clId="{9804335F-C134-4FC5-BACB-3961C699EF8A}" dt="2024-11-29T19:13:37.647" v="244" actId="12789"/>
          <ac:picMkLst>
            <pc:docMk/>
            <pc:sldMk cId="1637455357" sldId="301"/>
            <ac:picMk id="6" creationId="{94E121C8-B700-A769-04B7-F0DE849822C4}"/>
          </ac:picMkLst>
        </pc:picChg>
        <pc:picChg chg="add del mod">
          <ac:chgData name="Maria Pedrosa Sanz" userId="c38d955b-350f-4ba0-b60b-4b94a20b2722" providerId="ADAL" clId="{9804335F-C134-4FC5-BACB-3961C699EF8A}" dt="2024-11-29T19:21:16.245" v="326" actId="1076"/>
          <ac:picMkLst>
            <pc:docMk/>
            <pc:sldMk cId="1637455357" sldId="301"/>
            <ac:picMk id="10" creationId="{A45A8B73-11BC-CF73-C649-31530175DE16}"/>
          </ac:picMkLst>
        </pc:picChg>
        <pc:picChg chg="add mod">
          <ac:chgData name="Maria Pedrosa Sanz" userId="c38d955b-350f-4ba0-b60b-4b94a20b2722" providerId="ADAL" clId="{9804335F-C134-4FC5-BACB-3961C699EF8A}" dt="2024-11-29T19:21:35.143" v="329" actId="1076"/>
          <ac:picMkLst>
            <pc:docMk/>
            <pc:sldMk cId="1637455357" sldId="301"/>
            <ac:picMk id="14" creationId="{3A0E10CC-1261-9AE4-15B6-073AACBA3190}"/>
          </ac:picMkLst>
        </pc:picChg>
        <pc:picChg chg="add del mod">
          <ac:chgData name="Maria Pedrosa Sanz" userId="c38d955b-350f-4ba0-b60b-4b94a20b2722" providerId="ADAL" clId="{9804335F-C134-4FC5-BACB-3961C699EF8A}" dt="2024-11-29T19:22:12.865" v="338" actId="478"/>
          <ac:picMkLst>
            <pc:docMk/>
            <pc:sldMk cId="1637455357" sldId="301"/>
            <ac:picMk id="18" creationId="{B3E3116A-1106-3216-F3DF-595BCA1E4299}"/>
          </ac:picMkLst>
        </pc:picChg>
        <pc:picChg chg="add del mod">
          <ac:chgData name="Maria Pedrosa Sanz" userId="c38d955b-350f-4ba0-b60b-4b94a20b2722" providerId="ADAL" clId="{9804335F-C134-4FC5-BACB-3961C699EF8A}" dt="2024-11-29T19:22:28.098" v="342" actId="478"/>
          <ac:picMkLst>
            <pc:docMk/>
            <pc:sldMk cId="1637455357" sldId="301"/>
            <ac:picMk id="20" creationId="{92B8570F-2357-E3F2-1BD8-1AC67576B01B}"/>
          </ac:picMkLst>
        </pc:picChg>
        <pc:picChg chg="add del mod">
          <ac:chgData name="Maria Pedrosa Sanz" userId="c38d955b-350f-4ba0-b60b-4b94a20b2722" providerId="ADAL" clId="{9804335F-C134-4FC5-BACB-3961C699EF8A}" dt="2024-11-29T19:22:20.623" v="340" actId="478"/>
          <ac:picMkLst>
            <pc:docMk/>
            <pc:sldMk cId="1637455357" sldId="301"/>
            <ac:picMk id="21" creationId="{10FC9D7D-43C7-4EE9-F444-EFD1C9577954}"/>
          </ac:picMkLst>
        </pc:picChg>
        <pc:picChg chg="add mod">
          <ac:chgData name="Maria Pedrosa Sanz" userId="c38d955b-350f-4ba0-b60b-4b94a20b2722" providerId="ADAL" clId="{9804335F-C134-4FC5-BACB-3961C699EF8A}" dt="2024-11-29T19:22:33.053" v="344" actId="1076"/>
          <ac:picMkLst>
            <pc:docMk/>
            <pc:sldMk cId="1637455357" sldId="301"/>
            <ac:picMk id="22" creationId="{85E97164-AAEE-4D2D-2102-7D54DE05FC02}"/>
          </ac:picMkLst>
        </pc:picChg>
        <pc:picChg chg="add mod">
          <ac:chgData name="Maria Pedrosa Sanz" userId="c38d955b-350f-4ba0-b60b-4b94a20b2722" providerId="ADAL" clId="{9804335F-C134-4FC5-BACB-3961C699EF8A}" dt="2024-11-29T19:38:30.256" v="362" actId="1076"/>
          <ac:picMkLst>
            <pc:docMk/>
            <pc:sldMk cId="1637455357" sldId="301"/>
            <ac:picMk id="24" creationId="{76685D42-9AB0-30D4-F01A-338C3ADF32FD}"/>
          </ac:picMkLst>
        </pc:picChg>
        <pc:picChg chg="add del mod">
          <ac:chgData name="Maria Pedrosa Sanz" userId="c38d955b-350f-4ba0-b60b-4b94a20b2722" providerId="ADAL" clId="{9804335F-C134-4FC5-BACB-3961C699EF8A}" dt="2024-11-29T19:33:32.599" v="353" actId="478"/>
          <ac:picMkLst>
            <pc:docMk/>
            <pc:sldMk cId="1637455357" sldId="301"/>
            <ac:picMk id="26" creationId="{A991F594-667D-8ECD-360C-8DE24D0CE413}"/>
          </ac:picMkLst>
        </pc:picChg>
        <pc:picChg chg="add mod">
          <ac:chgData name="Maria Pedrosa Sanz" userId="c38d955b-350f-4ba0-b60b-4b94a20b2722" providerId="ADAL" clId="{9804335F-C134-4FC5-BACB-3961C699EF8A}" dt="2024-11-29T19:33:38.891" v="355" actId="1076"/>
          <ac:picMkLst>
            <pc:docMk/>
            <pc:sldMk cId="1637455357" sldId="301"/>
            <ac:picMk id="28" creationId="{C1C20EE9-D94F-8A68-862D-2F9A792A1F83}"/>
          </ac:picMkLst>
        </pc:picChg>
        <pc:picChg chg="add mod">
          <ac:chgData name="Maria Pedrosa Sanz" userId="c38d955b-350f-4ba0-b60b-4b94a20b2722" providerId="ADAL" clId="{9804335F-C134-4FC5-BACB-3961C699EF8A}" dt="2024-11-29T19:34:40.719" v="357" actId="1076"/>
          <ac:picMkLst>
            <pc:docMk/>
            <pc:sldMk cId="1637455357" sldId="301"/>
            <ac:picMk id="30" creationId="{683F1A17-8353-DD7A-DF8C-4E6C3EBACEB9}"/>
          </ac:picMkLst>
        </pc:picChg>
      </pc:sldChg>
      <pc:sldChg chg="addSp delSp modSp add mod">
        <pc:chgData name="Maria Pedrosa Sanz" userId="c38d955b-350f-4ba0-b60b-4b94a20b2722" providerId="ADAL" clId="{9804335F-C134-4FC5-BACB-3961C699EF8A}" dt="2024-11-29T19:44:45.091" v="466" actId="166"/>
        <pc:sldMkLst>
          <pc:docMk/>
          <pc:sldMk cId="2942841882" sldId="302"/>
        </pc:sldMkLst>
        <pc:spChg chg="add mod">
          <ac:chgData name="Maria Pedrosa Sanz" userId="c38d955b-350f-4ba0-b60b-4b94a20b2722" providerId="ADAL" clId="{9804335F-C134-4FC5-BACB-3961C699EF8A}" dt="2024-11-29T19:42:38.374" v="450" actId="1036"/>
          <ac:spMkLst>
            <pc:docMk/>
            <pc:sldMk cId="2942841882" sldId="302"/>
            <ac:spMk id="2" creationId="{070ACB7B-B2AB-4CC6-62EE-ABDDC60EE622}"/>
          </ac:spMkLst>
        </pc:spChg>
        <pc:spChg chg="del">
          <ac:chgData name="Maria Pedrosa Sanz" userId="c38d955b-350f-4ba0-b60b-4b94a20b2722" providerId="ADAL" clId="{9804335F-C134-4FC5-BACB-3961C699EF8A}" dt="2024-11-29T10:06:38.215" v="58" actId="478"/>
          <ac:spMkLst>
            <pc:docMk/>
            <pc:sldMk cId="2942841882" sldId="302"/>
            <ac:spMk id="4" creationId="{D951E780-07CF-2A41-C537-3B2205EA59C0}"/>
          </ac:spMkLst>
        </pc:spChg>
        <pc:spChg chg="mod">
          <ac:chgData name="Maria Pedrosa Sanz" userId="c38d955b-350f-4ba0-b60b-4b94a20b2722" providerId="ADAL" clId="{9804335F-C134-4FC5-BACB-3961C699EF8A}" dt="2024-11-29T19:40:32.880" v="397" actId="1076"/>
          <ac:spMkLst>
            <pc:docMk/>
            <pc:sldMk cId="2942841882" sldId="302"/>
            <ac:spMk id="5" creationId="{9D6E164B-94A9-E937-8137-7AB105E49BBC}"/>
          </ac:spMkLst>
        </pc:spChg>
        <pc:spChg chg="add mod ord">
          <ac:chgData name="Maria Pedrosa Sanz" userId="c38d955b-350f-4ba0-b60b-4b94a20b2722" providerId="ADAL" clId="{9804335F-C134-4FC5-BACB-3961C699EF8A}" dt="2024-11-29T19:44:45.091" v="466" actId="166"/>
          <ac:spMkLst>
            <pc:docMk/>
            <pc:sldMk cId="2942841882" sldId="302"/>
            <ac:spMk id="6" creationId="{9DB91F15-CAF7-91A3-1718-1C7B353DA545}"/>
          </ac:spMkLst>
        </pc:spChg>
        <pc:spChg chg="del">
          <ac:chgData name="Maria Pedrosa Sanz" userId="c38d955b-350f-4ba0-b60b-4b94a20b2722" providerId="ADAL" clId="{9804335F-C134-4FC5-BACB-3961C699EF8A}" dt="2024-11-29T10:06:38.215" v="58" actId="478"/>
          <ac:spMkLst>
            <pc:docMk/>
            <pc:sldMk cId="2942841882" sldId="302"/>
            <ac:spMk id="7" creationId="{2658D0E6-353F-B458-8E1C-C320B64F9514}"/>
          </ac:spMkLst>
        </pc:spChg>
        <pc:spChg chg="add mod">
          <ac:chgData name="Maria Pedrosa Sanz" userId="c38d955b-350f-4ba0-b60b-4b94a20b2722" providerId="ADAL" clId="{9804335F-C134-4FC5-BACB-3961C699EF8A}" dt="2024-11-29T19:42:38.374" v="450" actId="1036"/>
          <ac:spMkLst>
            <pc:docMk/>
            <pc:sldMk cId="2942841882" sldId="302"/>
            <ac:spMk id="7" creationId="{D0AD3517-0F9E-7907-9E42-FC8922D4E2F7}"/>
          </ac:spMkLst>
        </pc:spChg>
        <pc:spChg chg="del">
          <ac:chgData name="Maria Pedrosa Sanz" userId="c38d955b-350f-4ba0-b60b-4b94a20b2722" providerId="ADAL" clId="{9804335F-C134-4FC5-BACB-3961C699EF8A}" dt="2024-11-29T10:06:38.215" v="58" actId="478"/>
          <ac:spMkLst>
            <pc:docMk/>
            <pc:sldMk cId="2942841882" sldId="302"/>
            <ac:spMk id="9" creationId="{66D89A9D-B44E-62F8-9215-C9BC556AAEAD}"/>
          </ac:spMkLst>
        </pc:spChg>
        <pc:spChg chg="del">
          <ac:chgData name="Maria Pedrosa Sanz" userId="c38d955b-350f-4ba0-b60b-4b94a20b2722" providerId="ADAL" clId="{9804335F-C134-4FC5-BACB-3961C699EF8A}" dt="2024-11-29T10:06:38.215" v="58" actId="478"/>
          <ac:spMkLst>
            <pc:docMk/>
            <pc:sldMk cId="2942841882" sldId="302"/>
            <ac:spMk id="11" creationId="{6811605D-3FD0-6A80-21C6-6BB7E430F6CF}"/>
          </ac:spMkLst>
        </pc:spChg>
        <pc:spChg chg="del">
          <ac:chgData name="Maria Pedrosa Sanz" userId="c38d955b-350f-4ba0-b60b-4b94a20b2722" providerId="ADAL" clId="{9804335F-C134-4FC5-BACB-3961C699EF8A}" dt="2024-11-29T10:06:38.215" v="58" actId="478"/>
          <ac:spMkLst>
            <pc:docMk/>
            <pc:sldMk cId="2942841882" sldId="302"/>
            <ac:spMk id="13" creationId="{FEAECAD8-237C-8E83-4260-ED9B72B6A9A7}"/>
          </ac:spMkLst>
        </pc:spChg>
        <pc:spChg chg="del">
          <ac:chgData name="Maria Pedrosa Sanz" userId="c38d955b-350f-4ba0-b60b-4b94a20b2722" providerId="ADAL" clId="{9804335F-C134-4FC5-BACB-3961C699EF8A}" dt="2024-11-29T10:06:46.265" v="60" actId="478"/>
          <ac:spMkLst>
            <pc:docMk/>
            <pc:sldMk cId="2942841882" sldId="302"/>
            <ac:spMk id="15" creationId="{1CADA49F-B5A3-5606-FCC8-29D37E2235CE}"/>
          </ac:spMkLst>
        </pc:spChg>
        <pc:spChg chg="del">
          <ac:chgData name="Maria Pedrosa Sanz" userId="c38d955b-350f-4ba0-b60b-4b94a20b2722" providerId="ADAL" clId="{9804335F-C134-4FC5-BACB-3961C699EF8A}" dt="2024-11-29T10:06:38.215" v="58" actId="478"/>
          <ac:spMkLst>
            <pc:docMk/>
            <pc:sldMk cId="2942841882" sldId="302"/>
            <ac:spMk id="17" creationId="{3BDF338F-0AB8-6944-4762-CE022DFEE1F5}"/>
          </ac:spMkLst>
        </pc:spChg>
        <pc:spChg chg="del">
          <ac:chgData name="Maria Pedrosa Sanz" userId="c38d955b-350f-4ba0-b60b-4b94a20b2722" providerId="ADAL" clId="{9804335F-C134-4FC5-BACB-3961C699EF8A}" dt="2024-11-29T10:06:44.836" v="59" actId="478"/>
          <ac:spMkLst>
            <pc:docMk/>
            <pc:sldMk cId="2942841882" sldId="302"/>
            <ac:spMk id="19" creationId="{EBC7D92E-070B-5D82-3F0D-4F67FF0E961C}"/>
          </ac:spMkLst>
        </pc:spChg>
        <pc:picChg chg="add mod">
          <ac:chgData name="Maria Pedrosa Sanz" userId="c38d955b-350f-4ba0-b60b-4b94a20b2722" providerId="ADAL" clId="{9804335F-C134-4FC5-BACB-3961C699EF8A}" dt="2024-11-29T19:42:38.374" v="450" actId="1036"/>
          <ac:picMkLst>
            <pc:docMk/>
            <pc:sldMk cId="2942841882" sldId="302"/>
            <ac:picMk id="4" creationId="{24959787-F9D7-29AC-FFBA-B7A9E312FBF7}"/>
          </ac:picMkLst>
        </pc:picChg>
        <pc:picChg chg="add mod modCrop">
          <ac:chgData name="Maria Pedrosa Sanz" userId="c38d955b-350f-4ba0-b60b-4b94a20b2722" providerId="ADAL" clId="{9804335F-C134-4FC5-BACB-3961C699EF8A}" dt="2024-11-29T19:44:18.310" v="455" actId="1076"/>
          <ac:picMkLst>
            <pc:docMk/>
            <pc:sldMk cId="2942841882" sldId="302"/>
            <ac:picMk id="10" creationId="{4C95F743-E7A5-55F6-31CC-978CB3B35847}"/>
          </ac:picMkLst>
        </pc:picChg>
        <pc:picChg chg="add mod">
          <ac:chgData name="Maria Pedrosa Sanz" userId="c38d955b-350f-4ba0-b60b-4b94a20b2722" providerId="ADAL" clId="{9804335F-C134-4FC5-BACB-3961C699EF8A}" dt="2024-11-29T19:42:55.468" v="453" actId="1076"/>
          <ac:picMkLst>
            <pc:docMk/>
            <pc:sldMk cId="2942841882" sldId="302"/>
            <ac:picMk id="14" creationId="{7FC578A3-3639-0215-E238-AD138D755E0D}"/>
          </ac:picMkLst>
        </pc:picChg>
      </pc:sldChg>
      <pc:sldChg chg="addSp delSp modSp add mod">
        <pc:chgData name="Maria Pedrosa Sanz" userId="c38d955b-350f-4ba0-b60b-4b94a20b2722" providerId="ADAL" clId="{9804335F-C134-4FC5-BACB-3961C699EF8A}" dt="2024-11-29T20:02:52.612" v="866" actId="113"/>
        <pc:sldMkLst>
          <pc:docMk/>
          <pc:sldMk cId="2373811610" sldId="303"/>
        </pc:sldMkLst>
        <pc:spChg chg="mod">
          <ac:chgData name="Maria Pedrosa Sanz" userId="c38d955b-350f-4ba0-b60b-4b94a20b2722" providerId="ADAL" clId="{9804335F-C134-4FC5-BACB-3961C699EF8A}" dt="2024-11-29T20:02:49.162" v="865" actId="20577"/>
          <ac:spMkLst>
            <pc:docMk/>
            <pc:sldMk cId="2373811610" sldId="303"/>
            <ac:spMk id="2" creationId="{CCE0C3F3-9CA1-34FD-9BAA-19E69BCB58EA}"/>
          </ac:spMkLst>
        </pc:spChg>
        <pc:spChg chg="add mod">
          <ac:chgData name="Maria Pedrosa Sanz" userId="c38d955b-350f-4ba0-b60b-4b94a20b2722" providerId="ADAL" clId="{9804335F-C134-4FC5-BACB-3961C699EF8A}" dt="2024-11-29T20:02:52.612" v="866" actId="113"/>
          <ac:spMkLst>
            <pc:docMk/>
            <pc:sldMk cId="2373811610" sldId="303"/>
            <ac:spMk id="4" creationId="{30F6CC75-EBB0-2441-F9A5-F8C11BC04128}"/>
          </ac:spMkLst>
        </pc:spChg>
        <pc:spChg chg="del">
          <ac:chgData name="Maria Pedrosa Sanz" userId="c38d955b-350f-4ba0-b60b-4b94a20b2722" providerId="ADAL" clId="{9804335F-C134-4FC5-BACB-3961C699EF8A}" dt="2024-11-29T10:12:35.202" v="190" actId="478"/>
          <ac:spMkLst>
            <pc:docMk/>
            <pc:sldMk cId="2373811610" sldId="303"/>
            <ac:spMk id="8" creationId="{3CC0CB4B-C325-0205-66A4-34369895DAFB}"/>
          </ac:spMkLst>
        </pc:spChg>
        <pc:spChg chg="del">
          <ac:chgData name="Maria Pedrosa Sanz" userId="c38d955b-350f-4ba0-b60b-4b94a20b2722" providerId="ADAL" clId="{9804335F-C134-4FC5-BACB-3961C699EF8A}" dt="2024-11-29T10:12:30.465" v="186" actId="478"/>
          <ac:spMkLst>
            <pc:docMk/>
            <pc:sldMk cId="2373811610" sldId="303"/>
            <ac:spMk id="17" creationId="{1667620C-857A-87EB-D6B4-A18BD6D93222}"/>
          </ac:spMkLst>
        </pc:spChg>
        <pc:picChg chg="del">
          <ac:chgData name="Maria Pedrosa Sanz" userId="c38d955b-350f-4ba0-b60b-4b94a20b2722" providerId="ADAL" clId="{9804335F-C134-4FC5-BACB-3961C699EF8A}" dt="2024-11-29T10:12:31.863" v="187" actId="478"/>
          <ac:picMkLst>
            <pc:docMk/>
            <pc:sldMk cId="2373811610" sldId="303"/>
            <ac:picMk id="13" creationId="{D35C1978-1B11-0B71-D95C-5F15FE6C42BB}"/>
          </ac:picMkLst>
        </pc:picChg>
        <pc:picChg chg="del">
          <ac:chgData name="Maria Pedrosa Sanz" userId="c38d955b-350f-4ba0-b60b-4b94a20b2722" providerId="ADAL" clId="{9804335F-C134-4FC5-BACB-3961C699EF8A}" dt="2024-11-29T10:12:30.465" v="186" actId="478"/>
          <ac:picMkLst>
            <pc:docMk/>
            <pc:sldMk cId="2373811610" sldId="303"/>
            <ac:picMk id="14" creationId="{0775EE90-56FB-7ABC-2D58-E7841512F483}"/>
          </ac:picMkLst>
        </pc:picChg>
        <pc:picChg chg="del">
          <ac:chgData name="Maria Pedrosa Sanz" userId="c38d955b-350f-4ba0-b60b-4b94a20b2722" providerId="ADAL" clId="{9804335F-C134-4FC5-BACB-3961C699EF8A}" dt="2024-11-29T10:12:32.461" v="188" actId="478"/>
          <ac:picMkLst>
            <pc:docMk/>
            <pc:sldMk cId="2373811610" sldId="303"/>
            <ac:picMk id="15" creationId="{D89AAA7A-7486-8E93-C189-87BA6EE0B58C}"/>
          </ac:picMkLst>
        </pc:picChg>
        <pc:picChg chg="del">
          <ac:chgData name="Maria Pedrosa Sanz" userId="c38d955b-350f-4ba0-b60b-4b94a20b2722" providerId="ADAL" clId="{9804335F-C134-4FC5-BACB-3961C699EF8A}" dt="2024-11-29T10:12:33.042" v="189" actId="478"/>
          <ac:picMkLst>
            <pc:docMk/>
            <pc:sldMk cId="2373811610" sldId="303"/>
            <ac:picMk id="16" creationId="{C36B8175-F55A-334A-D390-56AD617EA29C}"/>
          </ac:picMkLst>
        </pc:picChg>
      </pc:sldChg>
      <pc:sldChg chg="addSp modSp new mod">
        <pc:chgData name="Maria Pedrosa Sanz" userId="c38d955b-350f-4ba0-b60b-4b94a20b2722" providerId="ADAL" clId="{9804335F-C134-4FC5-BACB-3961C699EF8A}" dt="2024-11-29T19:56:49.388" v="550" actId="1076"/>
        <pc:sldMkLst>
          <pc:docMk/>
          <pc:sldMk cId="313040962" sldId="304"/>
        </pc:sldMkLst>
        <pc:spChg chg="add mod">
          <ac:chgData name="Maria Pedrosa Sanz" userId="c38d955b-350f-4ba0-b60b-4b94a20b2722" providerId="ADAL" clId="{9804335F-C134-4FC5-BACB-3961C699EF8A}" dt="2024-11-29T19:46:09.683" v="506" actId="20577"/>
          <ac:spMkLst>
            <pc:docMk/>
            <pc:sldMk cId="313040962" sldId="304"/>
            <ac:spMk id="3" creationId="{93898410-1491-B95B-D604-115DAB1AF152}"/>
          </ac:spMkLst>
        </pc:spChg>
        <pc:spChg chg="add mod">
          <ac:chgData name="Maria Pedrosa Sanz" userId="c38d955b-350f-4ba0-b60b-4b94a20b2722" providerId="ADAL" clId="{9804335F-C134-4FC5-BACB-3961C699EF8A}" dt="2024-11-29T19:56:44.788" v="549" actId="1076"/>
          <ac:spMkLst>
            <pc:docMk/>
            <pc:sldMk cId="313040962" sldId="304"/>
            <ac:spMk id="7" creationId="{7B0615B3-2ECE-23DA-ED29-9C4AB6E76B10}"/>
          </ac:spMkLst>
        </pc:spChg>
        <pc:picChg chg="add mod">
          <ac:chgData name="Maria Pedrosa Sanz" userId="c38d955b-350f-4ba0-b60b-4b94a20b2722" providerId="ADAL" clId="{9804335F-C134-4FC5-BACB-3961C699EF8A}" dt="2024-11-29T19:56:49.388" v="550" actId="1076"/>
          <ac:picMkLst>
            <pc:docMk/>
            <pc:sldMk cId="313040962" sldId="304"/>
            <ac:picMk id="2" creationId="{F666A4A8-808E-836E-B3D9-FC4214DDD8D7}"/>
          </ac:picMkLst>
        </pc:picChg>
        <pc:picChg chg="add mod">
          <ac:chgData name="Maria Pedrosa Sanz" userId="c38d955b-350f-4ba0-b60b-4b94a20b2722" providerId="ADAL" clId="{9804335F-C134-4FC5-BACB-3961C699EF8A}" dt="2024-11-29T19:56:35.571" v="547" actId="14100"/>
          <ac:picMkLst>
            <pc:docMk/>
            <pc:sldMk cId="313040962" sldId="304"/>
            <ac:picMk id="5" creationId="{2A7D324C-E807-C14D-A99B-5C49AE7A9EA5}"/>
          </ac:picMkLst>
        </pc:picChg>
      </pc:sldChg>
      <pc:sldChg chg="del">
        <pc:chgData name="Maria Pedrosa Sanz" userId="c38d955b-350f-4ba0-b60b-4b94a20b2722" providerId="ADAL" clId="{9804335F-C134-4FC5-BACB-3961C699EF8A}" dt="2024-12-04T12:33:24.143" v="888" actId="47"/>
        <pc:sldMkLst>
          <pc:docMk/>
          <pc:sldMk cId="2269281338" sldId="306"/>
        </pc:sldMkLst>
      </pc:sldChg>
      <pc:sldChg chg="modSp add mod">
        <pc:chgData name="Maria Pedrosa Sanz" userId="c38d955b-350f-4ba0-b60b-4b94a20b2722" providerId="ADAL" clId="{9804335F-C134-4FC5-BACB-3961C699EF8A}" dt="2024-12-04T12:33:41.926" v="890" actId="255"/>
        <pc:sldMkLst>
          <pc:docMk/>
          <pc:sldMk cId="999577495" sldId="307"/>
        </pc:sldMkLst>
        <pc:spChg chg="mod">
          <ac:chgData name="Maria Pedrosa Sanz" userId="c38d955b-350f-4ba0-b60b-4b94a20b2722" providerId="ADAL" clId="{9804335F-C134-4FC5-BACB-3961C699EF8A}" dt="2024-12-04T12:32:27.495" v="884" actId="20577"/>
          <ac:spMkLst>
            <pc:docMk/>
            <pc:sldMk cId="999577495" sldId="307"/>
            <ac:spMk id="2" creationId="{C44DB78B-4E5A-7879-C369-816779329798}"/>
          </ac:spMkLst>
        </pc:spChg>
        <pc:spChg chg="mod">
          <ac:chgData name="Maria Pedrosa Sanz" userId="c38d955b-350f-4ba0-b60b-4b94a20b2722" providerId="ADAL" clId="{9804335F-C134-4FC5-BACB-3961C699EF8A}" dt="2024-12-04T12:33:41.926" v="890" actId="255"/>
          <ac:spMkLst>
            <pc:docMk/>
            <pc:sldMk cId="999577495" sldId="307"/>
            <ac:spMk id="4" creationId="{AECC9BAD-A3C9-0DBE-3D90-16D23C403671}"/>
          </ac:spMkLst>
        </pc:spChg>
      </pc:sldChg>
    </pc:docChg>
  </pc:docChgLst>
  <pc:docChgLst>
    <pc:chgData name="Montse Guerrero" userId="ae5f452f-355a-4d58-b90b-2a5f1e187f2a" providerId="ADAL" clId="{66BE0048-3D5A-48FF-B563-7C94C559D254}"/>
    <pc:docChg chg="custSel delSld modSld">
      <pc:chgData name="Montse Guerrero" userId="ae5f452f-355a-4d58-b90b-2a5f1e187f2a" providerId="ADAL" clId="{66BE0048-3D5A-48FF-B563-7C94C559D254}" dt="2024-12-01T13:16:42.023" v="1172" actId="1076"/>
      <pc:docMkLst>
        <pc:docMk/>
      </pc:docMkLst>
      <pc:sldChg chg="del">
        <pc:chgData name="Montse Guerrero" userId="ae5f452f-355a-4d58-b90b-2a5f1e187f2a" providerId="ADAL" clId="{66BE0048-3D5A-48FF-B563-7C94C559D254}" dt="2024-12-01T12:22:10.580" v="153" actId="47"/>
        <pc:sldMkLst>
          <pc:docMk/>
          <pc:sldMk cId="1637455357" sldId="301"/>
        </pc:sldMkLst>
      </pc:sldChg>
      <pc:sldChg chg="addSp modSp mod">
        <pc:chgData name="Montse Guerrero" userId="ae5f452f-355a-4d58-b90b-2a5f1e187f2a" providerId="ADAL" clId="{66BE0048-3D5A-48FF-B563-7C94C559D254}" dt="2024-12-01T12:21:20.949" v="151" actId="692"/>
        <pc:sldMkLst>
          <pc:docMk/>
          <pc:sldMk cId="2942841882" sldId="302"/>
        </pc:sldMkLst>
        <pc:spChg chg="add mod">
          <ac:chgData name="Montse Guerrero" userId="ae5f452f-355a-4d58-b90b-2a5f1e187f2a" providerId="ADAL" clId="{66BE0048-3D5A-48FF-B563-7C94C559D254}" dt="2024-12-01T12:14:34.045" v="2" actId="1076"/>
          <ac:spMkLst>
            <pc:docMk/>
            <pc:sldMk cId="2942841882" sldId="302"/>
            <ac:spMk id="2" creationId="{8DA0C2E2-BA31-A4A2-1ED0-553ABF28CC12}"/>
          </ac:spMkLst>
        </pc:spChg>
        <pc:spChg chg="add mod">
          <ac:chgData name="Montse Guerrero" userId="ae5f452f-355a-4d58-b90b-2a5f1e187f2a" providerId="ADAL" clId="{66BE0048-3D5A-48FF-B563-7C94C559D254}" dt="2024-12-01T12:16:38.624" v="50" actId="14100"/>
          <ac:spMkLst>
            <pc:docMk/>
            <pc:sldMk cId="2942841882" sldId="302"/>
            <ac:spMk id="4" creationId="{6451D763-8244-AD8E-9472-232C2B44A9BC}"/>
          </ac:spMkLst>
        </pc:spChg>
        <pc:spChg chg="mod">
          <ac:chgData name="Montse Guerrero" userId="ae5f452f-355a-4d58-b90b-2a5f1e187f2a" providerId="ADAL" clId="{66BE0048-3D5A-48FF-B563-7C94C559D254}" dt="2024-12-01T12:21:04.898" v="150" actId="1076"/>
          <ac:spMkLst>
            <pc:docMk/>
            <pc:sldMk cId="2942841882" sldId="302"/>
            <ac:spMk id="6" creationId="{9DB91F15-CAF7-91A3-1718-1C7B353DA545}"/>
          </ac:spMkLst>
        </pc:spChg>
        <pc:spChg chg="add mod">
          <ac:chgData name="Montse Guerrero" userId="ae5f452f-355a-4d58-b90b-2a5f1e187f2a" providerId="ADAL" clId="{66BE0048-3D5A-48FF-B563-7C94C559D254}" dt="2024-12-01T12:16:54.646" v="55" actId="108"/>
          <ac:spMkLst>
            <pc:docMk/>
            <pc:sldMk cId="2942841882" sldId="302"/>
            <ac:spMk id="7" creationId="{011163C2-8D67-CEF6-50C3-B867BC65E5C5}"/>
          </ac:spMkLst>
        </pc:spChg>
        <pc:spChg chg="add mod">
          <ac:chgData name="Montse Guerrero" userId="ae5f452f-355a-4d58-b90b-2a5f1e187f2a" providerId="ADAL" clId="{66BE0048-3D5A-48FF-B563-7C94C559D254}" dt="2024-12-01T12:17:11.057" v="58" actId="1076"/>
          <ac:spMkLst>
            <pc:docMk/>
            <pc:sldMk cId="2942841882" sldId="302"/>
            <ac:spMk id="8" creationId="{98C1D487-CB16-81CF-9A62-4D76C807E562}"/>
          </ac:spMkLst>
        </pc:spChg>
        <pc:spChg chg="add mod">
          <ac:chgData name="Montse Guerrero" userId="ae5f452f-355a-4d58-b90b-2a5f1e187f2a" providerId="ADAL" clId="{66BE0048-3D5A-48FF-B563-7C94C559D254}" dt="2024-12-01T12:17:26.059" v="64" actId="1076"/>
          <ac:spMkLst>
            <pc:docMk/>
            <pc:sldMk cId="2942841882" sldId="302"/>
            <ac:spMk id="9" creationId="{E75250C1-DAF2-6F33-3B4A-8BDFBFD969DC}"/>
          </ac:spMkLst>
        </pc:spChg>
        <pc:spChg chg="add mod">
          <ac:chgData name="Montse Guerrero" userId="ae5f452f-355a-4d58-b90b-2a5f1e187f2a" providerId="ADAL" clId="{66BE0048-3D5A-48FF-B563-7C94C559D254}" dt="2024-12-01T12:17:50.086" v="72" actId="1076"/>
          <ac:spMkLst>
            <pc:docMk/>
            <pc:sldMk cId="2942841882" sldId="302"/>
            <ac:spMk id="11" creationId="{210C1FAF-E0DE-8AE6-59AC-79C38F776109}"/>
          </ac:spMkLst>
        </pc:spChg>
        <pc:spChg chg="add mod">
          <ac:chgData name="Montse Guerrero" userId="ae5f452f-355a-4d58-b90b-2a5f1e187f2a" providerId="ADAL" clId="{66BE0048-3D5A-48FF-B563-7C94C559D254}" dt="2024-12-01T12:18:02.488" v="77" actId="1076"/>
          <ac:spMkLst>
            <pc:docMk/>
            <pc:sldMk cId="2942841882" sldId="302"/>
            <ac:spMk id="12" creationId="{B5B3A881-6F36-6320-0354-DD55A820FFD4}"/>
          </ac:spMkLst>
        </pc:spChg>
        <pc:spChg chg="add mod">
          <ac:chgData name="Montse Guerrero" userId="ae5f452f-355a-4d58-b90b-2a5f1e187f2a" providerId="ADAL" clId="{66BE0048-3D5A-48FF-B563-7C94C559D254}" dt="2024-12-01T12:18:20.625" v="83" actId="1076"/>
          <ac:spMkLst>
            <pc:docMk/>
            <pc:sldMk cId="2942841882" sldId="302"/>
            <ac:spMk id="13" creationId="{83DEFA91-1472-6090-49F5-A8DB413839E5}"/>
          </ac:spMkLst>
        </pc:spChg>
        <pc:picChg chg="mod modCrop">
          <ac:chgData name="Montse Guerrero" userId="ae5f452f-355a-4d58-b90b-2a5f1e187f2a" providerId="ADAL" clId="{66BE0048-3D5A-48FF-B563-7C94C559D254}" dt="2024-12-01T12:20:42.184" v="128" actId="1076"/>
          <ac:picMkLst>
            <pc:docMk/>
            <pc:sldMk cId="2942841882" sldId="302"/>
            <ac:picMk id="10" creationId="{4C95F743-E7A5-55F6-31CC-978CB3B35847}"/>
          </ac:picMkLst>
        </pc:picChg>
        <pc:picChg chg="mod">
          <ac:chgData name="Montse Guerrero" userId="ae5f452f-355a-4d58-b90b-2a5f1e187f2a" providerId="ADAL" clId="{66BE0048-3D5A-48FF-B563-7C94C559D254}" dt="2024-12-01T12:20:26.398" v="125" actId="1076"/>
          <ac:picMkLst>
            <pc:docMk/>
            <pc:sldMk cId="2942841882" sldId="302"/>
            <ac:picMk id="14" creationId="{7FC578A3-3639-0215-E238-AD138D755E0D}"/>
          </ac:picMkLst>
        </pc:picChg>
        <pc:picChg chg="add mod">
          <ac:chgData name="Montse Guerrero" userId="ae5f452f-355a-4d58-b90b-2a5f1e187f2a" providerId="ADAL" clId="{66BE0048-3D5A-48FF-B563-7C94C559D254}" dt="2024-12-01T12:16:40.689" v="51" actId="1076"/>
          <ac:picMkLst>
            <pc:docMk/>
            <pc:sldMk cId="2942841882" sldId="302"/>
            <ac:picMk id="15" creationId="{DE7A7D67-A812-CE1D-C811-9E4910B48064}"/>
          </ac:picMkLst>
        </pc:picChg>
        <pc:picChg chg="add mod">
          <ac:chgData name="Montse Guerrero" userId="ae5f452f-355a-4d58-b90b-2a5f1e187f2a" providerId="ADAL" clId="{66BE0048-3D5A-48FF-B563-7C94C559D254}" dt="2024-12-01T12:16:43.447" v="52" actId="1076"/>
          <ac:picMkLst>
            <pc:docMk/>
            <pc:sldMk cId="2942841882" sldId="302"/>
            <ac:picMk id="16" creationId="{0426D3CA-8178-CCD1-B94A-5D90A81C5BC4}"/>
          </ac:picMkLst>
        </pc:picChg>
        <pc:picChg chg="add mod">
          <ac:chgData name="Montse Guerrero" userId="ae5f452f-355a-4d58-b90b-2a5f1e187f2a" providerId="ADAL" clId="{66BE0048-3D5A-48FF-B563-7C94C559D254}" dt="2024-12-01T12:17:28.247" v="65" actId="1076"/>
          <ac:picMkLst>
            <pc:docMk/>
            <pc:sldMk cId="2942841882" sldId="302"/>
            <ac:picMk id="17" creationId="{5F5D09DE-0033-FFA8-35C1-B16D244E226D}"/>
          </ac:picMkLst>
        </pc:picChg>
        <pc:picChg chg="add mod">
          <ac:chgData name="Montse Guerrero" userId="ae5f452f-355a-4d58-b90b-2a5f1e187f2a" providerId="ADAL" clId="{66BE0048-3D5A-48FF-B563-7C94C559D254}" dt="2024-12-01T12:17:30.325" v="66" actId="1076"/>
          <ac:picMkLst>
            <pc:docMk/>
            <pc:sldMk cId="2942841882" sldId="302"/>
            <ac:picMk id="18" creationId="{39EEA967-5D9A-18F8-59FB-4281DAB2CA15}"/>
          </ac:picMkLst>
        </pc:picChg>
        <pc:picChg chg="add mod ord">
          <ac:chgData name="Montse Guerrero" userId="ae5f452f-355a-4d58-b90b-2a5f1e187f2a" providerId="ADAL" clId="{66BE0048-3D5A-48FF-B563-7C94C559D254}" dt="2024-12-01T12:17:47.044" v="71" actId="167"/>
          <ac:picMkLst>
            <pc:docMk/>
            <pc:sldMk cId="2942841882" sldId="302"/>
            <ac:picMk id="19" creationId="{CA937178-CB65-9EB8-CE25-EC14C382F7ED}"/>
          </ac:picMkLst>
        </pc:picChg>
        <pc:picChg chg="add mod">
          <ac:chgData name="Montse Guerrero" userId="ae5f452f-355a-4d58-b90b-2a5f1e187f2a" providerId="ADAL" clId="{66BE0048-3D5A-48FF-B563-7C94C559D254}" dt="2024-12-01T12:17:54.038" v="73" actId="1076"/>
          <ac:picMkLst>
            <pc:docMk/>
            <pc:sldMk cId="2942841882" sldId="302"/>
            <ac:picMk id="20" creationId="{C4720F63-6666-2E5F-E472-5CDEB9E007BC}"/>
          </ac:picMkLst>
        </pc:picChg>
        <pc:picChg chg="add mod">
          <ac:chgData name="Montse Guerrero" userId="ae5f452f-355a-4d58-b90b-2a5f1e187f2a" providerId="ADAL" clId="{66BE0048-3D5A-48FF-B563-7C94C559D254}" dt="2024-12-01T12:18:18.373" v="82" actId="1076"/>
          <ac:picMkLst>
            <pc:docMk/>
            <pc:sldMk cId="2942841882" sldId="302"/>
            <ac:picMk id="21" creationId="{95EB41DA-51CB-DE30-3D1D-99DA76FF6431}"/>
          </ac:picMkLst>
        </pc:picChg>
        <pc:picChg chg="add mod modCrop">
          <ac:chgData name="Montse Guerrero" userId="ae5f452f-355a-4d58-b90b-2a5f1e187f2a" providerId="ADAL" clId="{66BE0048-3D5A-48FF-B563-7C94C559D254}" dt="2024-12-01T12:20:28.982" v="126" actId="1076"/>
          <ac:picMkLst>
            <pc:docMk/>
            <pc:sldMk cId="2942841882" sldId="302"/>
            <ac:picMk id="24" creationId="{D93E690B-0DA1-41DE-7851-48DBA4ED03BD}"/>
          </ac:picMkLst>
        </pc:picChg>
        <pc:cxnChg chg="add mod">
          <ac:chgData name="Montse Guerrero" userId="ae5f452f-355a-4d58-b90b-2a5f1e187f2a" providerId="ADAL" clId="{66BE0048-3D5A-48FF-B563-7C94C559D254}" dt="2024-12-01T12:21:20.949" v="151" actId="692"/>
          <ac:cxnSpMkLst>
            <pc:docMk/>
            <pc:sldMk cId="2942841882" sldId="302"/>
            <ac:cxnSpMk id="23" creationId="{DE334A7E-51C8-FEE0-C76F-461C523D7E8B}"/>
          </ac:cxnSpMkLst>
        </pc:cxnChg>
      </pc:sldChg>
      <pc:sldChg chg="addSp modSp mod modNotesTx">
        <pc:chgData name="Montse Guerrero" userId="ae5f452f-355a-4d58-b90b-2a5f1e187f2a" providerId="ADAL" clId="{66BE0048-3D5A-48FF-B563-7C94C559D254}" dt="2024-12-01T13:16:42.023" v="1172" actId="1076"/>
        <pc:sldMkLst>
          <pc:docMk/>
          <pc:sldMk cId="313040962" sldId="304"/>
        </pc:sldMkLst>
        <pc:spChg chg="add mod">
          <ac:chgData name="Montse Guerrero" userId="ae5f452f-355a-4d58-b90b-2a5f1e187f2a" providerId="ADAL" clId="{66BE0048-3D5A-48FF-B563-7C94C559D254}" dt="2024-12-01T12:26:40.759" v="282" actId="113"/>
          <ac:spMkLst>
            <pc:docMk/>
            <pc:sldMk cId="313040962" sldId="304"/>
            <ac:spMk id="4" creationId="{CDB31AB0-0E1F-ED7C-BD84-84171895AFD1}"/>
          </ac:spMkLst>
        </pc:spChg>
        <pc:spChg chg="mod">
          <ac:chgData name="Montse Guerrero" userId="ae5f452f-355a-4d58-b90b-2a5f1e187f2a" providerId="ADAL" clId="{66BE0048-3D5A-48FF-B563-7C94C559D254}" dt="2024-12-01T13:16:42.023" v="1172" actId="1076"/>
          <ac:spMkLst>
            <pc:docMk/>
            <pc:sldMk cId="313040962" sldId="304"/>
            <ac:spMk id="7" creationId="{7B0615B3-2ECE-23DA-ED29-9C4AB6E76B10}"/>
          </ac:spMkLst>
        </pc:spChg>
        <pc:picChg chg="mod">
          <ac:chgData name="Montse Guerrero" userId="ae5f452f-355a-4d58-b90b-2a5f1e187f2a" providerId="ADAL" clId="{66BE0048-3D5A-48FF-B563-7C94C559D254}" dt="2024-12-01T12:25:59.644" v="181" actId="1076"/>
          <ac:picMkLst>
            <pc:docMk/>
            <pc:sldMk cId="313040962" sldId="304"/>
            <ac:picMk id="2" creationId="{F666A4A8-808E-836E-B3D9-FC4214DDD8D7}"/>
          </ac:picMkLst>
        </pc:picChg>
        <pc:picChg chg="mod">
          <ac:chgData name="Montse Guerrero" userId="ae5f452f-355a-4d58-b90b-2a5f1e187f2a" providerId="ADAL" clId="{66BE0048-3D5A-48FF-B563-7C94C559D254}" dt="2024-12-01T13:16:21.793" v="1171" actId="1076"/>
          <ac:picMkLst>
            <pc:docMk/>
            <pc:sldMk cId="313040962" sldId="304"/>
            <ac:picMk id="5" creationId="{2A7D324C-E807-C14D-A99B-5C49AE7A9EA5}"/>
          </ac:picMkLst>
        </pc:picChg>
        <pc:picChg chg="add mod">
          <ac:chgData name="Montse Guerrero" userId="ae5f452f-355a-4d58-b90b-2a5f1e187f2a" providerId="ADAL" clId="{66BE0048-3D5A-48FF-B563-7C94C559D254}" dt="2024-12-01T13:16:20.474" v="1170" actId="1076"/>
          <ac:picMkLst>
            <pc:docMk/>
            <pc:sldMk cId="313040962" sldId="304"/>
            <ac:picMk id="8" creationId="{FF47F717-7E07-2C74-51CE-E4BD2F6F700A}"/>
          </ac:picMkLst>
        </pc:picChg>
      </pc:sldChg>
      <pc:sldChg chg="del">
        <pc:chgData name="Montse Guerrero" userId="ae5f452f-355a-4d58-b90b-2a5f1e187f2a" providerId="ADAL" clId="{66BE0048-3D5A-48FF-B563-7C94C559D254}" dt="2024-12-01T12:22:08.484" v="152" actId="47"/>
        <pc:sldMkLst>
          <pc:docMk/>
          <pc:sldMk cId="3324486930" sldId="305"/>
        </pc:sldMkLst>
      </pc:sldChg>
    </pc:docChg>
  </pc:docChgLst>
  <pc:docChgLst>
    <pc:chgData name="Maria Pedrosa Sanz" userId="S::mpedrosa@sodena.com::c38d955b-350f-4ba0-b60b-4b94a20b2722" providerId="AD" clId="Web-{D72F83A4-D4E1-5E66-E0FE-0CB0501B1461}"/>
    <pc:docChg chg="addSld delSld modSld">
      <pc:chgData name="Maria Pedrosa Sanz" userId="S::mpedrosa@sodena.com::c38d955b-350f-4ba0-b60b-4b94a20b2722" providerId="AD" clId="Web-{D72F83A4-D4E1-5E66-E0FE-0CB0501B1461}" dt="2024-11-29T10:01:44.417" v="34" actId="14100"/>
      <pc:docMkLst>
        <pc:docMk/>
      </pc:docMkLst>
      <pc:sldChg chg="new del">
        <pc:chgData name="Maria Pedrosa Sanz" userId="S::mpedrosa@sodena.com::c38d955b-350f-4ba0-b60b-4b94a20b2722" providerId="AD" clId="Web-{D72F83A4-D4E1-5E66-E0FE-0CB0501B1461}" dt="2024-11-29T10:00:36.806" v="3"/>
        <pc:sldMkLst>
          <pc:docMk/>
          <pc:sldMk cId="1462120109" sldId="300"/>
        </pc:sldMkLst>
      </pc:sldChg>
      <pc:sldChg chg="addSp modSp new">
        <pc:chgData name="Maria Pedrosa Sanz" userId="S::mpedrosa@sodena.com::c38d955b-350f-4ba0-b60b-4b94a20b2722" providerId="AD" clId="Web-{D72F83A4-D4E1-5E66-E0FE-0CB0501B1461}" dt="2024-11-29T10:01:44.417" v="34" actId="14100"/>
        <pc:sldMkLst>
          <pc:docMk/>
          <pc:sldMk cId="1637455357" sldId="301"/>
        </pc:sldMkLst>
        <pc:spChg chg="add mod">
          <ac:chgData name="Maria Pedrosa Sanz" userId="S::mpedrosa@sodena.com::c38d955b-350f-4ba0-b60b-4b94a20b2722" providerId="AD" clId="Web-{D72F83A4-D4E1-5E66-E0FE-0CB0501B1461}" dt="2024-11-29T10:01:44.417" v="34" actId="14100"/>
          <ac:spMkLst>
            <pc:docMk/>
            <pc:sldMk cId="1637455357" sldId="301"/>
            <ac:spMk id="5" creationId="{B7779166-3A77-96D8-C993-90F5911B8A06}"/>
          </ac:spMkLst>
        </pc:spChg>
        <pc:picChg chg="add mod">
          <ac:chgData name="Maria Pedrosa Sanz" userId="S::mpedrosa@sodena.com::c38d955b-350f-4ba0-b60b-4b94a20b2722" providerId="AD" clId="Web-{D72F83A4-D4E1-5E66-E0FE-0CB0501B1461}" dt="2024-11-29T10:00:41.400" v="4" actId="1076"/>
          <ac:picMkLst>
            <pc:docMk/>
            <pc:sldMk cId="1637455357" sldId="301"/>
            <ac:picMk id="3" creationId="{C26B72CF-D234-70EF-9F80-94844FAE9E31}"/>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bg1"/>
              </a:solidFill>
              <a:latin typeface="Poppins" panose="00000500000000000000" pitchFamily="2" charset="0"/>
              <a:ea typeface="+mn-ea"/>
              <a:cs typeface="Poppins" panose="00000500000000000000" pitchFamily="2" charset="0"/>
            </a:defRPr>
          </a:pPr>
          <a:endParaRPr lang="es-ES"/>
        </a:p>
      </c:txPr>
    </c:title>
    <c:autoTitleDeleted val="0"/>
    <c:plotArea>
      <c:layout/>
      <c:pieChart>
        <c:varyColors val="1"/>
        <c:ser>
          <c:idx val="0"/>
          <c:order val="0"/>
          <c:tx>
            <c:strRef>
              <c:f>Sheet1!$B$1</c:f>
              <c:strCache>
                <c:ptCount val="1"/>
                <c:pt idx="0">
                  <c:v>Sales</c:v>
                </c:pt>
              </c:strCache>
            </c:strRef>
          </c:tx>
          <c:dPt>
            <c:idx val="0"/>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1-B87A-6D49-932F-13EE1A167B89}"/>
              </c:ext>
            </c:extLst>
          </c:dPt>
          <c:dPt>
            <c:idx val="1"/>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2-39E2-A64C-B91D-1E48A1A9BC90}"/>
              </c:ext>
            </c:extLst>
          </c:dPt>
          <c:dPt>
            <c:idx val="2"/>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5-B87A-6D49-932F-13EE1A167B89}"/>
              </c:ext>
            </c:extLst>
          </c:dPt>
          <c:dPt>
            <c:idx val="3"/>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7-B87A-6D49-932F-13EE1A167B89}"/>
              </c:ext>
            </c:extLst>
          </c:dPt>
          <c:cat>
            <c:strRef>
              <c:f>Sheet1!$A$2:$A$5</c:f>
              <c:strCache>
                <c:ptCount val="4"/>
                <c:pt idx="0">
                  <c:v>Tekstas1</c:v>
                </c:pt>
                <c:pt idx="1">
                  <c:v>Tekstas2</c:v>
                </c:pt>
                <c:pt idx="2">
                  <c:v>Tekstas3</c:v>
                </c:pt>
                <c:pt idx="3">
                  <c:v>Tekstas4</c:v>
                </c:pt>
              </c:strCache>
            </c:strRef>
          </c:cat>
          <c:val>
            <c:numRef>
              <c:f>Sheet1!$B$2:$B$5</c:f>
              <c:numCache>
                <c:formatCode>0%</c:formatCode>
                <c:ptCount val="4"/>
                <c:pt idx="0">
                  <c:v>0.1</c:v>
                </c:pt>
                <c:pt idx="1">
                  <c:v>0.4</c:v>
                </c:pt>
                <c:pt idx="2">
                  <c:v>0.25</c:v>
                </c:pt>
                <c:pt idx="3">
                  <c:v>0.25</c:v>
                </c:pt>
              </c:numCache>
            </c:numRef>
          </c:val>
          <c:extLst>
            <c:ext xmlns:c16="http://schemas.microsoft.com/office/drawing/2014/chart" uri="{C3380CC4-5D6E-409C-BE32-E72D297353CC}">
              <c16:uniqueId val="{00000000-39E2-A64C-B91D-1E48A1A9BC9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Poppins" panose="00000500000000000000" pitchFamily="2" charset="0"/>
              <a:ea typeface="+mn-ea"/>
              <a:cs typeface="Poppins" panose="00000500000000000000" pitchFamily="2" charset="0"/>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latin typeface="Poppins" panose="00000500000000000000" pitchFamily="2" charset="0"/>
          <a:cs typeface="Poppins" panose="00000500000000000000" pitchFamily="2" charset="0"/>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s-ES"/>
        </a:p>
      </c:txPr>
    </c:title>
    <c:autoTitleDeleted val="0"/>
    <c:plotArea>
      <c:layout/>
      <c:pieChart>
        <c:varyColors val="1"/>
        <c:ser>
          <c:idx val="0"/>
          <c:order val="0"/>
          <c:tx>
            <c:strRef>
              <c:f>Sheet1!$B$1</c:f>
              <c:strCache>
                <c:ptCount val="1"/>
                <c:pt idx="0">
                  <c:v>Sales</c:v>
                </c:pt>
              </c:strCache>
            </c:strRef>
          </c:tx>
          <c:dPt>
            <c:idx val="0"/>
            <c:bubble3D val="0"/>
            <c:spPr>
              <a:solidFill>
                <a:schemeClr val="accent3">
                  <a:tint val="58000"/>
                </a:schemeClr>
              </a:solidFill>
              <a:ln w="19050">
                <a:solidFill>
                  <a:schemeClr val="lt1"/>
                </a:solidFill>
              </a:ln>
              <a:effectLst/>
            </c:spPr>
            <c:extLst>
              <c:ext xmlns:c16="http://schemas.microsoft.com/office/drawing/2014/chart" uri="{C3380CC4-5D6E-409C-BE32-E72D297353CC}">
                <c16:uniqueId val="{00000001-B730-4B4A-90C5-3A0B578C8055}"/>
              </c:ext>
            </c:extLst>
          </c:dPt>
          <c:dPt>
            <c:idx val="1"/>
            <c:bubble3D val="0"/>
            <c:spPr>
              <a:solidFill>
                <a:schemeClr val="accent3">
                  <a:tint val="86000"/>
                </a:schemeClr>
              </a:solidFill>
              <a:ln w="19050">
                <a:solidFill>
                  <a:schemeClr val="lt1"/>
                </a:solidFill>
              </a:ln>
              <a:effectLst/>
            </c:spPr>
            <c:extLst>
              <c:ext xmlns:c16="http://schemas.microsoft.com/office/drawing/2014/chart" uri="{C3380CC4-5D6E-409C-BE32-E72D297353CC}">
                <c16:uniqueId val="{00000002-39E2-A64C-B91D-1E48A1A9BC90}"/>
              </c:ext>
            </c:extLst>
          </c:dPt>
          <c:dPt>
            <c:idx val="2"/>
            <c:bubble3D val="0"/>
            <c:spPr>
              <a:solidFill>
                <a:schemeClr val="accent3">
                  <a:shade val="86000"/>
                </a:schemeClr>
              </a:solidFill>
              <a:ln w="19050">
                <a:solidFill>
                  <a:schemeClr val="lt1"/>
                </a:solidFill>
              </a:ln>
              <a:effectLst/>
            </c:spPr>
            <c:extLst>
              <c:ext xmlns:c16="http://schemas.microsoft.com/office/drawing/2014/chart" uri="{C3380CC4-5D6E-409C-BE32-E72D297353CC}">
                <c16:uniqueId val="{00000005-B730-4B4A-90C5-3A0B578C8055}"/>
              </c:ext>
            </c:extLst>
          </c:dPt>
          <c:dPt>
            <c:idx val="3"/>
            <c:bubble3D val="0"/>
            <c:spPr>
              <a:solidFill>
                <a:schemeClr val="accent3">
                  <a:shade val="58000"/>
                </a:schemeClr>
              </a:solidFill>
              <a:ln w="19050">
                <a:solidFill>
                  <a:schemeClr val="lt1"/>
                </a:solidFill>
              </a:ln>
              <a:effectLst/>
            </c:spPr>
            <c:extLst>
              <c:ext xmlns:c16="http://schemas.microsoft.com/office/drawing/2014/chart" uri="{C3380CC4-5D6E-409C-BE32-E72D297353CC}">
                <c16:uniqueId val="{00000007-B730-4B4A-90C5-3A0B578C8055}"/>
              </c:ext>
            </c:extLst>
          </c:dPt>
          <c:cat>
            <c:strRef>
              <c:f>Sheet1!$A$2:$A$5</c:f>
              <c:strCache>
                <c:ptCount val="4"/>
                <c:pt idx="0">
                  <c:v>Tekstas1</c:v>
                </c:pt>
                <c:pt idx="1">
                  <c:v>Tekstas2</c:v>
                </c:pt>
                <c:pt idx="2">
                  <c:v>Tekstas3</c:v>
                </c:pt>
                <c:pt idx="3">
                  <c:v>Tekstas4</c:v>
                </c:pt>
              </c:strCache>
            </c:strRef>
          </c:cat>
          <c:val>
            <c:numRef>
              <c:f>Sheet1!$B$2:$B$5</c:f>
              <c:numCache>
                <c:formatCode>0%</c:formatCode>
                <c:ptCount val="4"/>
                <c:pt idx="0">
                  <c:v>0.1</c:v>
                </c:pt>
                <c:pt idx="1">
                  <c:v>0.4</c:v>
                </c:pt>
                <c:pt idx="2">
                  <c:v>0.25</c:v>
                </c:pt>
                <c:pt idx="3">
                  <c:v>0.25</c:v>
                </c:pt>
              </c:numCache>
            </c:numRef>
          </c:val>
          <c:extLst>
            <c:ext xmlns:c16="http://schemas.microsoft.com/office/drawing/2014/chart" uri="{C3380CC4-5D6E-409C-BE32-E72D297353CC}">
              <c16:uniqueId val="{00000000-39E2-A64C-B91D-1E48A1A9BC90}"/>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hade val="58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Sheet1!$B$2:$B$5</c:f>
              <c:numCache>
                <c:formatCode>General</c:formatCode>
                <c:ptCount val="4"/>
                <c:pt idx="0" formatCode="0%">
                  <c:v>0.2</c:v>
                </c:pt>
              </c:numCache>
            </c:numRef>
          </c:val>
          <c:extLst>
            <c:ext xmlns:c16="http://schemas.microsoft.com/office/drawing/2014/chart" uri="{C3380CC4-5D6E-409C-BE32-E72D297353CC}">
              <c16:uniqueId val="{00000000-62C9-D348-83CA-2EB763199A70}"/>
            </c:ext>
          </c:extLst>
        </c:ser>
        <c:ser>
          <c:idx val="1"/>
          <c:order val="1"/>
          <c:tx>
            <c:strRef>
              <c:f>Sheet1!$C$1</c:f>
              <c:strCache>
                <c:ptCount val="1"/>
                <c:pt idx="0">
                  <c:v>Series 2</c:v>
                </c:pt>
              </c:strCache>
            </c:strRef>
          </c:tx>
          <c:spPr>
            <a:solidFill>
              <a:schemeClr val="accent1">
                <a:shade val="86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Sheet1!$C$2:$C$5</c:f>
              <c:numCache>
                <c:formatCode>0%</c:formatCode>
                <c:ptCount val="4"/>
                <c:pt idx="1">
                  <c:v>0.3</c:v>
                </c:pt>
              </c:numCache>
            </c:numRef>
          </c:val>
          <c:extLst>
            <c:ext xmlns:c16="http://schemas.microsoft.com/office/drawing/2014/chart" uri="{C3380CC4-5D6E-409C-BE32-E72D297353CC}">
              <c16:uniqueId val="{00000001-62C9-D348-83CA-2EB763199A70}"/>
            </c:ext>
          </c:extLst>
        </c:ser>
        <c:ser>
          <c:idx val="2"/>
          <c:order val="2"/>
          <c:tx>
            <c:strRef>
              <c:f>Sheet1!$D$1</c:f>
              <c:strCache>
                <c:ptCount val="1"/>
                <c:pt idx="0">
                  <c:v>Series 3</c:v>
                </c:pt>
              </c:strCache>
            </c:strRef>
          </c:tx>
          <c:spPr>
            <a:solidFill>
              <a:schemeClr val="accent1">
                <a:tint val="86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Sheet1!$D$2:$D$5</c:f>
              <c:numCache>
                <c:formatCode>General</c:formatCode>
                <c:ptCount val="4"/>
                <c:pt idx="2" formatCode="0%">
                  <c:v>0.5</c:v>
                </c:pt>
              </c:numCache>
            </c:numRef>
          </c:val>
          <c:extLst>
            <c:ext xmlns:c16="http://schemas.microsoft.com/office/drawing/2014/chart" uri="{C3380CC4-5D6E-409C-BE32-E72D297353CC}">
              <c16:uniqueId val="{00000002-62C9-D348-83CA-2EB763199A70}"/>
            </c:ext>
          </c:extLst>
        </c:ser>
        <c:ser>
          <c:idx val="3"/>
          <c:order val="3"/>
          <c:tx>
            <c:strRef>
              <c:f>Sheet1!$E$1</c:f>
              <c:strCache>
                <c:ptCount val="1"/>
                <c:pt idx="0">
                  <c:v>Series 32</c:v>
                </c:pt>
              </c:strCache>
            </c:strRef>
          </c:tx>
          <c:spPr>
            <a:solidFill>
              <a:schemeClr val="accent1">
                <a:tint val="58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Sheet1!$E$2:$E$5</c:f>
              <c:numCache>
                <c:formatCode>General</c:formatCode>
                <c:ptCount val="4"/>
                <c:pt idx="3" formatCode="0%">
                  <c:v>0.5</c:v>
                </c:pt>
              </c:numCache>
            </c:numRef>
          </c:val>
          <c:extLst>
            <c:ext xmlns:c16="http://schemas.microsoft.com/office/drawing/2014/chart" uri="{C3380CC4-5D6E-409C-BE32-E72D297353CC}">
              <c16:uniqueId val="{00000005-62C9-D348-83CA-2EB763199A70}"/>
            </c:ext>
          </c:extLst>
        </c:ser>
        <c:dLbls>
          <c:showLegendKey val="0"/>
          <c:showVal val="0"/>
          <c:showCatName val="0"/>
          <c:showSerName val="0"/>
          <c:showPercent val="0"/>
          <c:showBubbleSize val="0"/>
        </c:dLbls>
        <c:gapWidth val="0"/>
        <c:overlap val="74"/>
        <c:axId val="661620096"/>
        <c:axId val="661473104"/>
      </c:barChart>
      <c:catAx>
        <c:axId val="66162009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bg1"/>
                </a:solidFill>
                <a:latin typeface="Poppins" panose="00000500000000000000" pitchFamily="2" charset="0"/>
                <a:ea typeface="+mn-ea"/>
                <a:cs typeface="Poppins" panose="00000500000000000000" pitchFamily="2" charset="0"/>
              </a:defRPr>
            </a:pPr>
            <a:endParaRPr lang="es-ES"/>
          </a:p>
        </c:txPr>
        <c:crossAx val="661473104"/>
        <c:crosses val="autoZero"/>
        <c:auto val="1"/>
        <c:lblAlgn val="ctr"/>
        <c:lblOffset val="100"/>
        <c:noMultiLvlLbl val="0"/>
      </c:catAx>
      <c:valAx>
        <c:axId val="661473104"/>
        <c:scaling>
          <c:orientation val="minMax"/>
        </c:scaling>
        <c:delete val="1"/>
        <c:axPos val="l"/>
        <c:numFmt formatCode="0%" sourceLinked="1"/>
        <c:majorTickMark val="out"/>
        <c:minorTickMark val="none"/>
        <c:tickLblPos val="nextTo"/>
        <c:crossAx val="661620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bg1"/>
          </a:solidFill>
          <a:latin typeface="Poppins" panose="00000500000000000000" pitchFamily="2" charset="0"/>
          <a:cs typeface="Poppins" panose="00000500000000000000" pitchFamily="2" charset="0"/>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3">
                <a:tint val="58000"/>
              </a:schemeClr>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Sheet1!$B$2:$B$5</c:f>
              <c:numCache>
                <c:formatCode>General</c:formatCode>
                <c:ptCount val="4"/>
                <c:pt idx="0" formatCode="0%">
                  <c:v>0.2</c:v>
                </c:pt>
              </c:numCache>
            </c:numRef>
          </c:val>
          <c:extLst>
            <c:ext xmlns:c16="http://schemas.microsoft.com/office/drawing/2014/chart" uri="{C3380CC4-5D6E-409C-BE32-E72D297353CC}">
              <c16:uniqueId val="{00000000-62C9-D348-83CA-2EB763199A70}"/>
            </c:ext>
          </c:extLst>
        </c:ser>
        <c:ser>
          <c:idx val="1"/>
          <c:order val="1"/>
          <c:tx>
            <c:strRef>
              <c:f>Sheet1!$C$1</c:f>
              <c:strCache>
                <c:ptCount val="1"/>
                <c:pt idx="0">
                  <c:v>Series 2</c:v>
                </c:pt>
              </c:strCache>
            </c:strRef>
          </c:tx>
          <c:spPr>
            <a:solidFill>
              <a:schemeClr val="accent3">
                <a:tint val="86000"/>
              </a:schemeClr>
            </a:solidFill>
            <a:ln>
              <a:noFill/>
            </a:ln>
            <a:effectLst/>
          </c:spPr>
          <c:invertIfNegative val="0"/>
          <c:dLbls>
            <c:spPr>
              <a:solidFill>
                <a:schemeClr val="bg1"/>
              </a:solid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Sheet1!$C$2:$C$5</c:f>
              <c:numCache>
                <c:formatCode>0%</c:formatCode>
                <c:ptCount val="4"/>
                <c:pt idx="1">
                  <c:v>0.3</c:v>
                </c:pt>
              </c:numCache>
            </c:numRef>
          </c:val>
          <c:extLst>
            <c:ext xmlns:c16="http://schemas.microsoft.com/office/drawing/2014/chart" uri="{C3380CC4-5D6E-409C-BE32-E72D297353CC}">
              <c16:uniqueId val="{00000001-62C9-D348-83CA-2EB763199A70}"/>
            </c:ext>
          </c:extLst>
        </c:ser>
        <c:ser>
          <c:idx val="2"/>
          <c:order val="2"/>
          <c:tx>
            <c:strRef>
              <c:f>Sheet1!$D$1</c:f>
              <c:strCache>
                <c:ptCount val="1"/>
                <c:pt idx="0">
                  <c:v>Series 3</c:v>
                </c:pt>
              </c:strCache>
            </c:strRef>
          </c:tx>
          <c:spPr>
            <a:solidFill>
              <a:schemeClr val="accent3">
                <a:shade val="86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Sheet1!$D$2:$D$5</c:f>
              <c:numCache>
                <c:formatCode>General</c:formatCode>
                <c:ptCount val="4"/>
                <c:pt idx="2" formatCode="0%">
                  <c:v>0.5</c:v>
                </c:pt>
              </c:numCache>
            </c:numRef>
          </c:val>
          <c:extLst>
            <c:ext xmlns:c16="http://schemas.microsoft.com/office/drawing/2014/chart" uri="{C3380CC4-5D6E-409C-BE32-E72D297353CC}">
              <c16:uniqueId val="{00000002-62C9-D348-83CA-2EB763199A70}"/>
            </c:ext>
          </c:extLst>
        </c:ser>
        <c:ser>
          <c:idx val="3"/>
          <c:order val="3"/>
          <c:tx>
            <c:strRef>
              <c:f>Sheet1!$E$1</c:f>
              <c:strCache>
                <c:ptCount val="1"/>
                <c:pt idx="0">
                  <c:v>Series 32</c:v>
                </c:pt>
              </c:strCache>
            </c:strRef>
          </c:tx>
          <c:spPr>
            <a:solidFill>
              <a:schemeClr val="accent3">
                <a:shade val="58000"/>
              </a:schemeClr>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lumOff val="25000"/>
                      </a:schemeClr>
                    </a:solidFill>
                    <a:latin typeface="Poppins" panose="00000500000000000000" pitchFamily="2" charset="0"/>
                    <a:ea typeface="+mn-ea"/>
                    <a:cs typeface="Poppins" panose="00000500000000000000" pitchFamily="2" charset="0"/>
                  </a:defRPr>
                </a:pPr>
                <a:endParaRPr lang="es-E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Tekstas 1</c:v>
                </c:pt>
                <c:pt idx="1">
                  <c:v>Tekstas 2</c:v>
                </c:pt>
                <c:pt idx="2">
                  <c:v>Tekstas 3</c:v>
                </c:pt>
                <c:pt idx="3">
                  <c:v>Tekstas 4</c:v>
                </c:pt>
              </c:strCache>
            </c:strRef>
          </c:cat>
          <c:val>
            <c:numRef>
              <c:f>Sheet1!$E$2:$E$5</c:f>
              <c:numCache>
                <c:formatCode>General</c:formatCode>
                <c:ptCount val="4"/>
                <c:pt idx="3" formatCode="0%">
                  <c:v>0.5</c:v>
                </c:pt>
              </c:numCache>
            </c:numRef>
          </c:val>
          <c:extLst>
            <c:ext xmlns:c16="http://schemas.microsoft.com/office/drawing/2014/chart" uri="{C3380CC4-5D6E-409C-BE32-E72D297353CC}">
              <c16:uniqueId val="{00000005-62C9-D348-83CA-2EB763199A70}"/>
            </c:ext>
          </c:extLst>
        </c:ser>
        <c:dLbls>
          <c:showLegendKey val="0"/>
          <c:showVal val="0"/>
          <c:showCatName val="0"/>
          <c:showSerName val="0"/>
          <c:showPercent val="0"/>
          <c:showBubbleSize val="0"/>
        </c:dLbls>
        <c:gapWidth val="0"/>
        <c:overlap val="74"/>
        <c:axId val="661620096"/>
        <c:axId val="661473104"/>
      </c:barChart>
      <c:catAx>
        <c:axId val="66162009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Poppins" panose="00000500000000000000" pitchFamily="2" charset="0"/>
                <a:ea typeface="+mn-ea"/>
                <a:cs typeface="Poppins" panose="00000500000000000000" pitchFamily="2" charset="0"/>
              </a:defRPr>
            </a:pPr>
            <a:endParaRPr lang="es-ES"/>
          </a:p>
        </c:txPr>
        <c:crossAx val="661473104"/>
        <c:crosses val="autoZero"/>
        <c:auto val="1"/>
        <c:lblAlgn val="ctr"/>
        <c:lblOffset val="100"/>
        <c:noMultiLvlLbl val="0"/>
      </c:catAx>
      <c:valAx>
        <c:axId val="661473104"/>
        <c:scaling>
          <c:orientation val="minMax"/>
        </c:scaling>
        <c:delete val="1"/>
        <c:axPos val="l"/>
        <c:numFmt formatCode="0%" sourceLinked="1"/>
        <c:majorTickMark val="out"/>
        <c:minorTickMark val="none"/>
        <c:tickLblPos val="nextTo"/>
        <c:crossAx val="661620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Poppins" panose="00000500000000000000" pitchFamily="2" charset="0"/>
          <a:cs typeface="Poppins" panose="00000500000000000000" pitchFamily="2" charset="0"/>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withinLinearReversed" id="23">
  <a:schemeClr val="accent3"/>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withinLinearReversed" id="23">
  <a:schemeClr val="accent3"/>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14D05-6312-B645-AF2D-08D1D49843E3}" type="datetimeFigureOut">
              <a:rPr lang="en-LT" smtClean="0"/>
              <a:t>12/04/2024</a:t>
            </a:fld>
            <a:endParaRPr lang="en-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46C219-D0CB-0346-AF46-782F1007A959}" type="slidenum">
              <a:rPr lang="en-LT" smtClean="0"/>
              <a:t>‹Nº›</a:t>
            </a:fld>
            <a:endParaRPr lang="en-LT"/>
          </a:p>
        </p:txBody>
      </p:sp>
    </p:spTree>
    <p:extLst>
      <p:ext uri="{BB962C8B-B14F-4D97-AF65-F5344CB8AC3E}">
        <p14:creationId xmlns:p14="http://schemas.microsoft.com/office/powerpoint/2010/main" val="2248736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b="1" i="0" u="none" strike="noStrike" dirty="0">
                <a:solidFill>
                  <a:srgbClr val="333333"/>
                </a:solidFill>
                <a:effectLst/>
                <a:latin typeface="Adobe Devanagari"/>
              </a:rPr>
              <a:t>Participación en el Proyecto Piloto Consorcios para la Innovación Regional- PRI- </a:t>
            </a:r>
            <a:r>
              <a:rPr lang="es-ES" sz="1800" b="1" i="0" u="none" strike="noStrike" dirty="0" err="1">
                <a:solidFill>
                  <a:srgbClr val="333333"/>
                </a:solidFill>
                <a:effectLst/>
                <a:latin typeface="Adobe Devanagari"/>
              </a:rPr>
              <a:t>Partnerships</a:t>
            </a:r>
            <a:r>
              <a:rPr lang="es-ES" sz="1800" b="1" i="0" u="none" strike="noStrike" dirty="0">
                <a:solidFill>
                  <a:srgbClr val="333333"/>
                </a:solidFill>
                <a:effectLst/>
                <a:latin typeface="Adobe Devanagari"/>
              </a:rPr>
              <a:t> </a:t>
            </a:r>
            <a:r>
              <a:rPr lang="es-ES" sz="1800" b="1" i="0" u="none" strike="noStrike" dirty="0" err="1">
                <a:solidFill>
                  <a:srgbClr val="333333"/>
                </a:solidFill>
                <a:effectLst/>
                <a:latin typeface="Adobe Devanagari"/>
              </a:rPr>
              <a:t>for</a:t>
            </a:r>
            <a:r>
              <a:rPr lang="es-ES" sz="1800" b="1" i="0" u="none" strike="noStrike" dirty="0">
                <a:solidFill>
                  <a:srgbClr val="333333"/>
                </a:solidFill>
                <a:effectLst/>
                <a:latin typeface="Adobe Devanagari"/>
              </a:rPr>
              <a:t> Regional </a:t>
            </a:r>
            <a:r>
              <a:rPr lang="es-ES" sz="1800" b="1" i="0" u="none" strike="noStrike" dirty="0" err="1">
                <a:solidFill>
                  <a:srgbClr val="333333"/>
                </a:solidFill>
                <a:effectLst/>
                <a:latin typeface="Adobe Devanagari"/>
              </a:rPr>
              <a:t>Innovation</a:t>
            </a:r>
            <a:r>
              <a:rPr lang="es-ES" sz="1800" b="1" i="0" u="none" strike="noStrike" dirty="0">
                <a:solidFill>
                  <a:srgbClr val="333333"/>
                </a:solidFill>
                <a:effectLst/>
                <a:latin typeface="Adobe Devanagari"/>
              </a:rPr>
              <a:t> (PRI) new experimental </a:t>
            </a:r>
            <a:r>
              <a:rPr lang="es-ES" sz="1800" b="1" i="0" u="none" strike="noStrike" dirty="0" err="1">
                <a:solidFill>
                  <a:srgbClr val="333333"/>
                </a:solidFill>
                <a:effectLst/>
                <a:latin typeface="Adobe Devanagari"/>
              </a:rPr>
              <a:t>policy</a:t>
            </a:r>
            <a:r>
              <a:rPr lang="es-ES" sz="1800" b="1" i="0" u="none" strike="noStrike" dirty="0">
                <a:solidFill>
                  <a:srgbClr val="333333"/>
                </a:solidFill>
                <a:effectLst/>
                <a:latin typeface="Adobe Devanagari"/>
              </a:rPr>
              <a:t>. PRI </a:t>
            </a:r>
            <a:r>
              <a:rPr lang="es-ES" sz="1800" b="1" i="0" u="none" strike="noStrike" dirty="0" err="1">
                <a:solidFill>
                  <a:srgbClr val="333333"/>
                </a:solidFill>
                <a:effectLst/>
                <a:latin typeface="Adobe Devanagari"/>
              </a:rPr>
              <a:t>pilot</a:t>
            </a:r>
            <a:r>
              <a:rPr lang="es-ES" sz="1800" b="1" i="0" u="none" strike="noStrike" dirty="0">
                <a:solidFill>
                  <a:srgbClr val="333333"/>
                </a:solidFill>
                <a:effectLst/>
                <a:latin typeface="Adobe Devanagari"/>
              </a:rPr>
              <a:t>.</a:t>
            </a:r>
          </a:p>
          <a:p>
            <a:r>
              <a:rPr lang="en-US" b="0" i="0" dirty="0">
                <a:solidFill>
                  <a:srgbClr val="242424"/>
                </a:solidFill>
                <a:effectLst/>
                <a:latin typeface="Segoe UI" panose="020B0502040204020203" pitchFamily="34" charset="0"/>
              </a:rPr>
              <a:t>PRI=A new strategic approach to innovation-driven territorial transformation, linking EU priorities with national plans and place-based opportunities and challenges</a:t>
            </a:r>
          </a:p>
          <a:p>
            <a:r>
              <a:rPr lang="en-US" b="0" i="0" dirty="0">
                <a:solidFill>
                  <a:srgbClr val="242424"/>
                </a:solidFill>
                <a:effectLst/>
                <a:latin typeface="Segoe UI" panose="020B0502040204020203" pitchFamily="34" charset="0"/>
              </a:rPr>
              <a:t>▪ Impact-based partnerships for sustainability transitions that create economic, social &amp; environmental value </a:t>
            </a:r>
          </a:p>
          <a:p>
            <a:r>
              <a:rPr lang="en-US" b="0" i="0" dirty="0">
                <a:solidFill>
                  <a:srgbClr val="242424"/>
                </a:solidFill>
                <a:effectLst/>
                <a:latin typeface="Segoe UI" panose="020B0502040204020203" pitchFamily="34" charset="0"/>
              </a:rPr>
              <a:t>▪ Participatory governance framework in support of forward-looking policy</a:t>
            </a:r>
          </a:p>
          <a:p>
            <a:r>
              <a:rPr lang="en-US" b="0" i="0" dirty="0">
                <a:solidFill>
                  <a:srgbClr val="242424"/>
                </a:solidFill>
                <a:effectLst/>
                <a:latin typeface="Segoe UI" panose="020B0502040204020203" pitchFamily="34" charset="0"/>
              </a:rPr>
              <a:t>▪ New ways of working across government departments and levels focused on solving territorial challenges</a:t>
            </a:r>
          </a:p>
          <a:p>
            <a:r>
              <a:rPr lang="en-US" b="0" i="0" dirty="0" err="1">
                <a:solidFill>
                  <a:srgbClr val="242424"/>
                </a:solidFill>
                <a:effectLst/>
                <a:latin typeface="Segoe UI" panose="020B0502040204020203" pitchFamily="34" charset="0"/>
              </a:rPr>
              <a:t>ACTIONbook</a:t>
            </a:r>
            <a:r>
              <a:rPr lang="en-US" b="0" i="0" dirty="0">
                <a:solidFill>
                  <a:srgbClr val="242424"/>
                </a:solidFill>
                <a:effectLst/>
                <a:latin typeface="Segoe UI" panose="020B0502040204020203" pitchFamily="34" charset="0"/>
              </a:rPr>
              <a:t>: a guide to building strategic partnerships for green and digital transitions. It includes practical activities, tools, and examples to help regions develop innovative solutions tailored to their specific needs.</a:t>
            </a:r>
          </a:p>
          <a:p>
            <a:r>
              <a:rPr lang="en-US" b="0" i="0" dirty="0">
                <a:solidFill>
                  <a:srgbClr val="242424"/>
                </a:solidFill>
                <a:effectLst/>
                <a:latin typeface="Segoe UI" panose="020B0502040204020203" pitchFamily="34" charset="0"/>
              </a:rPr>
              <a:t>PRI goes beyond S3 in the context of  both the green and digital transition:</a:t>
            </a:r>
          </a:p>
          <a:p>
            <a:r>
              <a:rPr lang="en-US" b="0" i="0" dirty="0">
                <a:solidFill>
                  <a:srgbClr val="242424"/>
                </a:solidFill>
                <a:effectLst/>
                <a:latin typeface="Segoe UI" panose="020B0502040204020203" pitchFamily="34" charset="0"/>
              </a:rPr>
              <a:t>• S3 is limited to ERDF innovation funds</a:t>
            </a:r>
          </a:p>
          <a:p>
            <a:r>
              <a:rPr lang="en-US" b="0" i="0" dirty="0">
                <a:solidFill>
                  <a:srgbClr val="242424"/>
                </a:solidFill>
                <a:effectLst/>
                <a:latin typeface="Segoe UI" panose="020B0502040204020203" pitchFamily="34" charset="0"/>
              </a:rPr>
              <a:t>• PRI considers other essential policies for transformation (e.g. energy, transport, environmental, demand side policies, skills, regulation)</a:t>
            </a:r>
          </a:p>
          <a:p>
            <a:r>
              <a:rPr lang="en-US" b="0" i="0" dirty="0">
                <a:solidFill>
                  <a:srgbClr val="242424"/>
                </a:solidFill>
                <a:effectLst/>
                <a:latin typeface="Segoe UI" panose="020B0502040204020203" pitchFamily="34" charset="0"/>
              </a:rPr>
              <a:t>• Partnerships are broader (beyond STI actors)</a:t>
            </a:r>
          </a:p>
          <a:p>
            <a:r>
              <a:rPr lang="en-US" b="0" i="0" dirty="0">
                <a:solidFill>
                  <a:srgbClr val="242424"/>
                </a:solidFill>
                <a:effectLst/>
                <a:latin typeface="Segoe UI" panose="020B0502040204020203" pitchFamily="34" charset="0"/>
              </a:rPr>
              <a:t>• Transformative Innovation Policies are designed as policy mixes or portfolios of projects/instruments.</a:t>
            </a:r>
          </a:p>
          <a:p>
            <a:endParaRPr lang="en-US" b="0" i="0" dirty="0">
              <a:solidFill>
                <a:srgbClr val="242424"/>
              </a:solidFill>
              <a:effectLst/>
              <a:latin typeface="Segoe UI" panose="020B0502040204020203" pitchFamily="34" charset="0"/>
            </a:endParaRPr>
          </a:p>
          <a:p>
            <a:r>
              <a:rPr lang="en-US" b="0" i="0" dirty="0">
                <a:solidFill>
                  <a:srgbClr val="242424"/>
                </a:solidFill>
                <a:effectLst/>
                <a:latin typeface="Segoe UI" panose="020B0502040204020203" pitchFamily="34" charset="0"/>
              </a:rPr>
              <a:t>PRI- </a:t>
            </a:r>
            <a:r>
              <a:rPr lang="en-US" b="0" i="0" dirty="0" err="1">
                <a:solidFill>
                  <a:srgbClr val="242424"/>
                </a:solidFill>
                <a:effectLst/>
                <a:latin typeface="Segoe UI" panose="020B0502040204020203" pitchFamily="34" charset="0"/>
              </a:rPr>
              <a:t>el</a:t>
            </a:r>
            <a:r>
              <a:rPr lang="en-US" b="0" i="0" dirty="0">
                <a:solidFill>
                  <a:srgbClr val="242424"/>
                </a:solidFill>
                <a:effectLst/>
                <a:latin typeface="Segoe UI" panose="020B0502040204020203" pitchFamily="34" charset="0"/>
              </a:rPr>
              <a:t> </a:t>
            </a:r>
            <a:r>
              <a:rPr lang="en-US" b="0" i="0" dirty="0" err="1">
                <a:solidFill>
                  <a:srgbClr val="242424"/>
                </a:solidFill>
                <a:effectLst/>
                <a:latin typeface="Segoe UI" panose="020B0502040204020203" pitchFamily="34" charset="0"/>
              </a:rPr>
              <a:t>objetivo</a:t>
            </a:r>
            <a:r>
              <a:rPr lang="en-US" b="0" i="0" dirty="0">
                <a:solidFill>
                  <a:srgbClr val="242424"/>
                </a:solidFill>
                <a:effectLst/>
                <a:latin typeface="Segoe UI" panose="020B0502040204020203" pitchFamily="34" charset="0"/>
              </a:rPr>
              <a:t> de la Innovación es resolver </a:t>
            </a:r>
            <a:r>
              <a:rPr lang="en-US" b="0" i="0" dirty="0" err="1">
                <a:solidFill>
                  <a:srgbClr val="242424"/>
                </a:solidFill>
                <a:effectLst/>
                <a:latin typeface="Segoe UI" panose="020B0502040204020203" pitchFamily="34" charset="0"/>
              </a:rPr>
              <a:t>problemas</a:t>
            </a:r>
            <a:r>
              <a:rPr lang="en-US" b="0" i="0" dirty="0">
                <a:solidFill>
                  <a:srgbClr val="242424"/>
                </a:solidFill>
                <a:effectLst/>
                <a:latin typeface="Segoe UI" panose="020B0502040204020203" pitchFamily="34" charset="0"/>
              </a:rPr>
              <a:t> y </a:t>
            </a:r>
            <a:r>
              <a:rPr lang="en-US" b="0" i="0" dirty="0" err="1">
                <a:solidFill>
                  <a:srgbClr val="242424"/>
                </a:solidFill>
                <a:effectLst/>
                <a:latin typeface="Segoe UI" panose="020B0502040204020203" pitchFamily="34" charset="0"/>
              </a:rPr>
              <a:t>necesidades</a:t>
            </a:r>
            <a:r>
              <a:rPr lang="en-US" b="0" i="0" dirty="0">
                <a:solidFill>
                  <a:srgbClr val="242424"/>
                </a:solidFill>
                <a:effectLst/>
                <a:latin typeface="Segoe UI" panose="020B0502040204020203" pitchFamily="34" charset="0"/>
              </a:rPr>
              <a:t> locales con </a:t>
            </a:r>
            <a:r>
              <a:rPr lang="en-US" b="0" i="0" dirty="0" err="1">
                <a:solidFill>
                  <a:srgbClr val="242424"/>
                </a:solidFill>
                <a:effectLst/>
                <a:latin typeface="Segoe UI" panose="020B0502040204020203" pitchFamily="34" charset="0"/>
              </a:rPr>
              <a:t>relación</a:t>
            </a:r>
            <a:r>
              <a:rPr lang="en-US" b="0" i="0" dirty="0">
                <a:solidFill>
                  <a:srgbClr val="242424"/>
                </a:solidFill>
                <a:effectLst/>
                <a:latin typeface="Segoe UI" panose="020B0502040204020203" pitchFamily="34" charset="0"/>
              </a:rPr>
              <a:t> a </a:t>
            </a:r>
            <a:r>
              <a:rPr lang="en-US" b="0" i="0" dirty="0" err="1">
                <a:solidFill>
                  <a:srgbClr val="242424"/>
                </a:solidFill>
                <a:effectLst/>
                <a:latin typeface="Segoe UI" panose="020B0502040204020203" pitchFamily="34" charset="0"/>
              </a:rPr>
              <a:t>los</a:t>
            </a:r>
            <a:r>
              <a:rPr lang="en-US" b="0" i="0" dirty="0">
                <a:solidFill>
                  <a:srgbClr val="242424"/>
                </a:solidFill>
                <a:effectLst/>
                <a:latin typeface="Segoe UI" panose="020B0502040204020203" pitchFamily="34" charset="0"/>
              </a:rPr>
              <a:t> </a:t>
            </a:r>
            <a:r>
              <a:rPr lang="en-US" b="0" i="0" dirty="0" err="1">
                <a:solidFill>
                  <a:srgbClr val="242424"/>
                </a:solidFill>
                <a:effectLst/>
                <a:latin typeface="Segoe UI" panose="020B0502040204020203" pitchFamily="34" charset="0"/>
              </a:rPr>
              <a:t>grandes</a:t>
            </a:r>
            <a:r>
              <a:rPr lang="en-US" b="0" i="0" dirty="0">
                <a:solidFill>
                  <a:srgbClr val="242424"/>
                </a:solidFill>
                <a:effectLst/>
                <a:latin typeface="Segoe UI" panose="020B0502040204020203" pitchFamily="34" charset="0"/>
              </a:rPr>
              <a:t> </a:t>
            </a:r>
            <a:r>
              <a:rPr lang="en-US" b="0" i="0" dirty="0" err="1">
                <a:solidFill>
                  <a:srgbClr val="242424"/>
                </a:solidFill>
                <a:effectLst/>
                <a:latin typeface="Segoe UI" panose="020B0502040204020203" pitchFamily="34" charset="0"/>
              </a:rPr>
              <a:t>retos</a:t>
            </a:r>
            <a:r>
              <a:rPr lang="en-US" b="0" i="0" dirty="0">
                <a:solidFill>
                  <a:srgbClr val="242424"/>
                </a:solidFill>
                <a:effectLst/>
                <a:latin typeface="Segoe UI" panose="020B0502040204020203" pitchFamily="34" charset="0"/>
              </a:rPr>
              <a:t> </a:t>
            </a:r>
            <a:r>
              <a:rPr lang="en-US" b="0" i="0" dirty="0" err="1">
                <a:solidFill>
                  <a:srgbClr val="242424"/>
                </a:solidFill>
                <a:effectLst/>
                <a:latin typeface="Segoe UI" panose="020B0502040204020203" pitchFamily="34" charset="0"/>
              </a:rPr>
              <a:t>sociales</a:t>
            </a:r>
            <a:r>
              <a:rPr lang="en-US" b="0" i="0" dirty="0">
                <a:solidFill>
                  <a:srgbClr val="242424"/>
                </a:solidFill>
                <a:effectLst/>
                <a:latin typeface="Segoe UI" panose="020B0502040204020203" pitchFamily="34" charset="0"/>
              </a:rPr>
              <a:t>. </a:t>
            </a:r>
            <a:r>
              <a:rPr lang="en-US" b="0" i="0" dirty="0" err="1">
                <a:solidFill>
                  <a:srgbClr val="242424"/>
                </a:solidFill>
                <a:effectLst/>
                <a:latin typeface="Segoe UI" panose="020B0502040204020203" pitchFamily="34" charset="0"/>
              </a:rPr>
              <a:t>Afecta</a:t>
            </a:r>
            <a:r>
              <a:rPr lang="en-US" b="0" i="0" dirty="0">
                <a:solidFill>
                  <a:srgbClr val="242424"/>
                </a:solidFill>
                <a:effectLst/>
                <a:latin typeface="Segoe UI" panose="020B0502040204020203" pitchFamily="34" charset="0"/>
              </a:rPr>
              <a:t> a un </a:t>
            </a:r>
            <a:r>
              <a:rPr lang="en-US" b="0" i="0" dirty="0" err="1">
                <a:solidFill>
                  <a:srgbClr val="242424"/>
                </a:solidFill>
                <a:effectLst/>
                <a:latin typeface="Segoe UI" panose="020B0502040204020203" pitchFamily="34" charset="0"/>
              </a:rPr>
              <a:t>ecosistema</a:t>
            </a:r>
            <a:r>
              <a:rPr lang="en-US" b="0" i="0" dirty="0">
                <a:solidFill>
                  <a:srgbClr val="242424"/>
                </a:solidFill>
                <a:effectLst/>
                <a:latin typeface="Segoe UI" panose="020B0502040204020203" pitchFamily="34" charset="0"/>
              </a:rPr>
              <a:t> de Innovación </a:t>
            </a:r>
            <a:r>
              <a:rPr lang="en-US" b="0" i="0" dirty="0" err="1">
                <a:solidFill>
                  <a:srgbClr val="242424"/>
                </a:solidFill>
                <a:effectLst/>
                <a:latin typeface="Segoe UI" panose="020B0502040204020203" pitchFamily="34" charset="0"/>
              </a:rPr>
              <a:t>muy</a:t>
            </a:r>
            <a:r>
              <a:rPr lang="en-US" b="0" i="0" dirty="0">
                <a:solidFill>
                  <a:srgbClr val="242424"/>
                </a:solidFill>
                <a:effectLst/>
                <a:latin typeface="Segoe UI" panose="020B0502040204020203" pitchFamily="34" charset="0"/>
              </a:rPr>
              <a:t> </a:t>
            </a:r>
            <a:r>
              <a:rPr lang="en-US" b="0" i="0" dirty="0" err="1">
                <a:solidFill>
                  <a:srgbClr val="242424"/>
                </a:solidFill>
                <a:effectLst/>
                <a:latin typeface="Segoe UI" panose="020B0502040204020203" pitchFamily="34" charset="0"/>
              </a:rPr>
              <a:t>dinámico</a:t>
            </a:r>
            <a:r>
              <a:rPr lang="en-US" b="0" i="0" dirty="0">
                <a:solidFill>
                  <a:srgbClr val="242424"/>
                </a:solidFill>
                <a:effectLst/>
                <a:latin typeface="Segoe UI" panose="020B0502040204020203" pitchFamily="34" charset="0"/>
              </a:rPr>
              <a:t> y multi-dimensional y se genera la Innovación en la </a:t>
            </a:r>
            <a:r>
              <a:rPr lang="en-US" b="0" i="0" dirty="0" err="1">
                <a:solidFill>
                  <a:srgbClr val="242424"/>
                </a:solidFill>
                <a:effectLst/>
                <a:latin typeface="Segoe UI" panose="020B0502040204020203" pitchFamily="34" charset="0"/>
              </a:rPr>
              <a:t>colaboración</a:t>
            </a:r>
            <a:r>
              <a:rPr lang="en-US" b="0" i="0" dirty="0">
                <a:solidFill>
                  <a:srgbClr val="242424"/>
                </a:solidFill>
                <a:effectLst/>
                <a:latin typeface="Segoe UI" panose="020B0502040204020203" pitchFamily="34" charset="0"/>
              </a:rPr>
              <a:t> de las redes regionals y </a:t>
            </a:r>
            <a:r>
              <a:rPr lang="en-US" b="0" i="0" dirty="0" err="1">
                <a:solidFill>
                  <a:srgbClr val="242424"/>
                </a:solidFill>
                <a:effectLst/>
                <a:latin typeface="Segoe UI" panose="020B0502040204020203" pitchFamily="34" charset="0"/>
              </a:rPr>
              <a:t>supraregionales</a:t>
            </a:r>
            <a:r>
              <a:rPr lang="en-US" b="0" i="0" dirty="0">
                <a:solidFill>
                  <a:srgbClr val="242424"/>
                </a:solidFill>
                <a:effectLst/>
                <a:latin typeface="Segoe UI" panose="020B0502040204020203" pitchFamily="34" charset="0"/>
              </a:rPr>
              <a:t>, y </a:t>
            </a:r>
            <a:r>
              <a:rPr lang="en-US" b="0" i="0" dirty="0" err="1">
                <a:solidFill>
                  <a:srgbClr val="242424"/>
                </a:solidFill>
                <a:effectLst/>
                <a:latin typeface="Segoe UI" panose="020B0502040204020203" pitchFamily="34" charset="0"/>
              </a:rPr>
              <a:t>une</a:t>
            </a:r>
            <a:r>
              <a:rPr lang="en-US" b="0" i="0" dirty="0">
                <a:solidFill>
                  <a:srgbClr val="242424"/>
                </a:solidFill>
                <a:effectLst/>
                <a:latin typeface="Segoe UI" panose="020B0502040204020203" pitchFamily="34" charset="0"/>
              </a:rPr>
              <a:t> la </a:t>
            </a:r>
            <a:r>
              <a:rPr lang="en-US" b="0" i="0" dirty="0" err="1">
                <a:solidFill>
                  <a:srgbClr val="242424"/>
                </a:solidFill>
                <a:effectLst/>
                <a:latin typeface="Segoe UI" panose="020B0502040204020203" pitchFamily="34" charset="0"/>
              </a:rPr>
              <a:t>oferta</a:t>
            </a:r>
            <a:r>
              <a:rPr lang="en-US" b="0" i="0" dirty="0">
                <a:solidFill>
                  <a:srgbClr val="242424"/>
                </a:solidFill>
                <a:effectLst/>
                <a:latin typeface="Segoe UI" panose="020B0502040204020203" pitchFamily="34" charset="0"/>
              </a:rPr>
              <a:t> con las </a:t>
            </a:r>
            <a:r>
              <a:rPr lang="en-US" b="0" i="0" dirty="0" err="1">
                <a:solidFill>
                  <a:srgbClr val="242424"/>
                </a:solidFill>
                <a:effectLst/>
                <a:latin typeface="Segoe UI" panose="020B0502040204020203" pitchFamily="34" charset="0"/>
              </a:rPr>
              <a:t>necesidades</a:t>
            </a:r>
            <a:r>
              <a:rPr lang="en-US" b="0" i="0" dirty="0">
                <a:solidFill>
                  <a:srgbClr val="242424"/>
                </a:solidFill>
                <a:effectLst/>
                <a:latin typeface="Segoe UI" panose="020B0502040204020203" pitchFamily="34" charset="0"/>
              </a:rPr>
              <a:t> de la </a:t>
            </a:r>
            <a:r>
              <a:rPr lang="en-US" b="0" i="0" dirty="0" err="1">
                <a:solidFill>
                  <a:srgbClr val="242424"/>
                </a:solidFill>
                <a:effectLst/>
                <a:latin typeface="Segoe UI" panose="020B0502040204020203" pitchFamily="34" charset="0"/>
              </a:rPr>
              <a:t>demanda</a:t>
            </a:r>
            <a:r>
              <a:rPr lang="en-US" b="0" i="0" dirty="0">
                <a:solidFill>
                  <a:srgbClr val="242424"/>
                </a:solidFill>
                <a:effectLst/>
                <a:latin typeface="Segoe UI" panose="020B0502040204020203" pitchFamily="34" charset="0"/>
              </a:rPr>
              <a:t>.- Stakeholders engagement beyond fund beneficiaries.</a:t>
            </a:r>
          </a:p>
          <a:p>
            <a:endParaRPr lang="en-US" b="0" i="0" dirty="0">
              <a:solidFill>
                <a:srgbClr val="242424"/>
              </a:solidFill>
              <a:effectLst/>
              <a:latin typeface="Segoe UI" panose="020B0502040204020203" pitchFamily="34" charset="0"/>
            </a:endParaRPr>
          </a:p>
          <a:p>
            <a:r>
              <a:rPr lang="en-US" sz="1800" b="1" i="0" u="none" strike="noStrike" dirty="0" err="1">
                <a:solidFill>
                  <a:srgbClr val="333333"/>
                </a:solidFill>
                <a:effectLst/>
                <a:latin typeface="Adobe Devanagari"/>
              </a:rPr>
              <a:t>Selección</a:t>
            </a:r>
            <a:r>
              <a:rPr lang="en-US" sz="1800" b="1" i="0" u="none" strike="noStrike" dirty="0">
                <a:solidFill>
                  <a:srgbClr val="333333"/>
                </a:solidFill>
                <a:effectLst/>
                <a:latin typeface="Adobe Devanagari"/>
              </a:rPr>
              <a:t> de las 100 RIVs </a:t>
            </a:r>
            <a:r>
              <a:rPr lang="en-US" sz="1800" b="1" i="0" u="none" strike="noStrike" dirty="0" err="1">
                <a:solidFill>
                  <a:srgbClr val="333333"/>
                </a:solidFill>
                <a:effectLst/>
                <a:latin typeface="Adobe Devanagari"/>
              </a:rPr>
              <a:t>basada</a:t>
            </a:r>
            <a:r>
              <a:rPr lang="en-US" sz="1800" b="1" i="0" u="none" strike="noStrike" dirty="0">
                <a:solidFill>
                  <a:srgbClr val="333333"/>
                </a:solidFill>
                <a:effectLst/>
                <a:latin typeface="Adobe Devanagari"/>
              </a:rPr>
              <a:t> en:</a:t>
            </a:r>
          </a:p>
          <a:p>
            <a:r>
              <a:rPr lang="en-US" sz="1800" b="1" i="0" u="none" strike="noStrike" dirty="0">
                <a:solidFill>
                  <a:srgbClr val="333333"/>
                </a:solidFill>
                <a:effectLst/>
                <a:latin typeface="Adobe Devanagari"/>
              </a:rPr>
              <a:t>• build on Smart </a:t>
            </a:r>
            <a:r>
              <a:rPr lang="en-US" sz="1800" b="1" i="0" u="none" strike="noStrike" dirty="0" err="1">
                <a:solidFill>
                  <a:srgbClr val="333333"/>
                </a:solidFill>
                <a:effectLst/>
                <a:latin typeface="Adobe Devanagari"/>
              </a:rPr>
              <a:t>Specialisation</a:t>
            </a:r>
            <a:r>
              <a:rPr lang="en-US" sz="1800" b="1" i="0" u="none" strike="noStrike" dirty="0">
                <a:solidFill>
                  <a:srgbClr val="333333"/>
                </a:solidFill>
                <a:effectLst/>
                <a:latin typeface="Adobe Devanagari"/>
              </a:rPr>
              <a:t> Strategies and, where applicable, on the participation in the PRI initiative</a:t>
            </a:r>
          </a:p>
          <a:p>
            <a:r>
              <a:rPr lang="en-US" sz="1800" b="1" i="0" u="none" strike="noStrike" dirty="0">
                <a:solidFill>
                  <a:srgbClr val="333333"/>
                </a:solidFill>
                <a:effectLst/>
                <a:latin typeface="Adobe Devanagari"/>
              </a:rPr>
              <a:t>• involve regions with aligned areas of </a:t>
            </a:r>
            <a:r>
              <a:rPr lang="en-US" sz="1800" b="1" i="0" u="none" strike="noStrike" dirty="0" err="1">
                <a:solidFill>
                  <a:srgbClr val="333333"/>
                </a:solidFill>
                <a:effectLst/>
                <a:latin typeface="Adobe Devanagari"/>
              </a:rPr>
              <a:t>specialisation</a:t>
            </a:r>
            <a:r>
              <a:rPr lang="en-US" sz="1800" b="1" i="0" u="none" strike="noStrike" dirty="0">
                <a:solidFill>
                  <a:srgbClr val="333333"/>
                </a:solidFill>
                <a:effectLst/>
                <a:latin typeface="Adobe Devanagari"/>
              </a:rPr>
              <a:t> and complementary capabilities</a:t>
            </a:r>
          </a:p>
          <a:p>
            <a:r>
              <a:rPr lang="en-US" sz="1800" b="1" i="0" u="none" strike="noStrike" dirty="0">
                <a:solidFill>
                  <a:srgbClr val="333333"/>
                </a:solidFill>
                <a:effectLst/>
                <a:latin typeface="Adobe Devanagari"/>
              </a:rPr>
              <a:t>• include </a:t>
            </a:r>
            <a:r>
              <a:rPr lang="en-US" sz="1800" b="1" i="0" u="none" strike="noStrike" dirty="0" err="1">
                <a:solidFill>
                  <a:srgbClr val="333333"/>
                </a:solidFill>
                <a:effectLst/>
                <a:latin typeface="Adobe Devanagari"/>
              </a:rPr>
              <a:t>partnersfrom</a:t>
            </a:r>
            <a:r>
              <a:rPr lang="en-US" sz="1800" b="1" i="0" u="none" strike="noStrike" dirty="0">
                <a:solidFill>
                  <a:srgbClr val="333333"/>
                </a:solidFill>
                <a:effectLst/>
                <a:latin typeface="Adobe Devanagari"/>
              </a:rPr>
              <a:t>(at least two) less innovative regions and (at least one) more innovative regions</a:t>
            </a:r>
          </a:p>
          <a:p>
            <a:r>
              <a:rPr lang="en-US" sz="1800" b="1" i="0" u="none" strike="noStrike" dirty="0">
                <a:solidFill>
                  <a:srgbClr val="333333"/>
                </a:solidFill>
                <a:effectLst/>
                <a:latin typeface="Adobe Devanagari"/>
              </a:rPr>
              <a:t>• </a:t>
            </a:r>
            <a:r>
              <a:rPr lang="en-US" sz="1800" b="1" i="0" u="none" strike="noStrike" dirty="0" err="1">
                <a:solidFill>
                  <a:srgbClr val="333333"/>
                </a:solidFill>
                <a:effectLst/>
                <a:latin typeface="Adobe Devanagari"/>
              </a:rPr>
              <a:t>prioritise</a:t>
            </a:r>
            <a:r>
              <a:rPr lang="en-US" sz="1800" b="1" i="0" u="none" strike="noStrike" dirty="0">
                <a:solidFill>
                  <a:srgbClr val="333333"/>
                </a:solidFill>
                <a:effectLst/>
                <a:latin typeface="Adobe Devanagari"/>
              </a:rPr>
              <a:t> 3-4 interregional innovation projects linked to key EU priorities</a:t>
            </a:r>
          </a:p>
          <a:p>
            <a:endParaRPr lang="en-US" sz="1800" b="1" i="0" u="none" strike="noStrike" dirty="0">
              <a:solidFill>
                <a:srgbClr val="333333"/>
              </a:solidFill>
              <a:effectLst/>
              <a:latin typeface="Adobe Devanagari"/>
            </a:endParaRPr>
          </a:p>
          <a:p>
            <a:r>
              <a:rPr lang="en-US" sz="1800" b="1" i="0" u="none" strike="noStrike" dirty="0">
                <a:solidFill>
                  <a:srgbClr val="333333"/>
                </a:solidFill>
                <a:effectLst/>
                <a:latin typeface="Adobe Devanagari"/>
              </a:rPr>
              <a:t>RIV- Enhance the coordination and direction of their research and innovation investment and policies</a:t>
            </a:r>
            <a:r>
              <a:rPr lang="en-US" sz="1800" b="0" i="0" u="none" strike="noStrike" dirty="0">
                <a:solidFill>
                  <a:srgbClr val="333333"/>
                </a:solidFill>
                <a:effectLst/>
                <a:latin typeface="Adobe Devanagari"/>
              </a:rPr>
              <a:t>, at regional level and </a:t>
            </a:r>
            <a:r>
              <a:rPr lang="en-US" sz="1800" b="1" i="0" u="none" strike="noStrike" dirty="0">
                <a:solidFill>
                  <a:srgbClr val="333333"/>
                </a:solidFill>
                <a:effectLst/>
                <a:latin typeface="Adobe Devanagari"/>
              </a:rPr>
              <a:t>to collaborate on inter-regional innovation projects </a:t>
            </a:r>
            <a:r>
              <a:rPr lang="en-US" sz="1800" b="0" i="0" u="none" strike="noStrike" dirty="0">
                <a:solidFill>
                  <a:srgbClr val="333333"/>
                </a:solidFill>
                <a:effectLst/>
                <a:latin typeface="Adobe Devanagari"/>
              </a:rPr>
              <a:t>including in deep tech innovation, </a:t>
            </a:r>
            <a:r>
              <a:rPr lang="en-US" sz="1800" b="1" i="0" u="none" strike="noStrike" dirty="0">
                <a:solidFill>
                  <a:srgbClr val="333333"/>
                </a:solidFill>
                <a:effectLst/>
                <a:latin typeface="Adobe Devanagari"/>
              </a:rPr>
              <a:t>linked to key EU priorities</a:t>
            </a:r>
            <a:r>
              <a:rPr lang="en-US" sz="1800" b="0" i="0" u="none" strike="noStrike" dirty="0">
                <a:solidFill>
                  <a:srgbClr val="333333"/>
                </a:solidFill>
                <a:effectLst/>
                <a:latin typeface="Adobe Devanagari"/>
              </a:rPr>
              <a:t>.</a:t>
            </a:r>
            <a:endParaRPr lang="en-US" b="0" i="0" dirty="0">
              <a:solidFill>
                <a:srgbClr val="242424"/>
              </a:solidFill>
              <a:effectLst/>
              <a:latin typeface="Segoe UI" panose="020B0502040204020203" pitchFamily="34" charset="0"/>
            </a:endParaRPr>
          </a:p>
          <a:p>
            <a:endParaRPr lang="es-ES" dirty="0"/>
          </a:p>
        </p:txBody>
      </p:sp>
      <p:sp>
        <p:nvSpPr>
          <p:cNvPr id="4" name="Marcador de número de diapositiva 3"/>
          <p:cNvSpPr>
            <a:spLocks noGrp="1"/>
          </p:cNvSpPr>
          <p:nvPr>
            <p:ph type="sldNum" sz="quarter" idx="5"/>
          </p:nvPr>
        </p:nvSpPr>
        <p:spPr/>
        <p:txBody>
          <a:bodyPr/>
          <a:lstStyle/>
          <a:p>
            <a:fld id="{C846C219-D0CB-0346-AF46-782F1007A959}" type="slidenum">
              <a:rPr lang="en-LT" smtClean="0"/>
              <a:t>4</a:t>
            </a:fld>
            <a:endParaRPr lang="en-LT"/>
          </a:p>
        </p:txBody>
      </p:sp>
    </p:spTree>
    <p:extLst>
      <p:ext uri="{BB962C8B-B14F-4D97-AF65-F5344CB8AC3E}">
        <p14:creationId xmlns:p14="http://schemas.microsoft.com/office/powerpoint/2010/main" val="3500897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chart" Target="../charts/chart4.xml"/><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2">
    <p:bg>
      <p:bgPr>
        <a:solidFill>
          <a:schemeClr val="bg1"/>
        </a:solidFill>
        <a:effectLst/>
      </p:bgPr>
    </p:bg>
    <p:spTree>
      <p:nvGrpSpPr>
        <p:cNvPr id="1" name=""/>
        <p:cNvGrpSpPr/>
        <p:nvPr/>
      </p:nvGrpSpPr>
      <p:grpSpPr>
        <a:xfrm>
          <a:off x="0" y="0"/>
          <a:ext cx="0" cy="0"/>
          <a:chOff x="0" y="0"/>
          <a:chExt cx="0" cy="0"/>
        </a:xfrm>
      </p:grpSpPr>
      <p:pic>
        <p:nvPicPr>
          <p:cNvPr id="5" name="Picture 4" descr="A black background with white text&#10;&#10;Description automatically generated">
            <a:extLst>
              <a:ext uri="{FF2B5EF4-FFF2-40B4-BE49-F238E27FC236}">
                <a16:creationId xmlns:a16="http://schemas.microsoft.com/office/drawing/2014/main" id="{3EE8D856-9653-8DFE-BFA9-C784281444B1}"/>
              </a:ext>
            </a:extLst>
          </p:cNvPr>
          <p:cNvPicPr>
            <a:picLocks noChangeAspect="1"/>
          </p:cNvPicPr>
          <p:nvPr userDrawn="1"/>
        </p:nvPicPr>
        <p:blipFill>
          <a:blip r:embed="rId2"/>
          <a:stretch>
            <a:fillRect/>
          </a:stretch>
        </p:blipFill>
        <p:spPr>
          <a:xfrm>
            <a:off x="2557118" y="6080939"/>
            <a:ext cx="1891488" cy="422014"/>
          </a:xfrm>
          <a:prstGeom prst="rect">
            <a:avLst/>
          </a:prstGeom>
        </p:spPr>
      </p:pic>
      <p:pic>
        <p:nvPicPr>
          <p:cNvPr id="10" name="Picture 9" descr="A black background with white text&#10;&#10;Description automatically generated">
            <a:extLst>
              <a:ext uri="{FF2B5EF4-FFF2-40B4-BE49-F238E27FC236}">
                <a16:creationId xmlns:a16="http://schemas.microsoft.com/office/drawing/2014/main" id="{51CD20BE-8D2C-B9B1-6567-83792ABE202D}"/>
              </a:ext>
            </a:extLst>
          </p:cNvPr>
          <p:cNvPicPr>
            <a:picLocks noChangeAspect="1"/>
          </p:cNvPicPr>
          <p:nvPr userDrawn="1"/>
        </p:nvPicPr>
        <p:blipFill>
          <a:blip r:embed="rId2"/>
          <a:stretch>
            <a:fillRect/>
          </a:stretch>
        </p:blipFill>
        <p:spPr>
          <a:xfrm>
            <a:off x="2557118" y="6080939"/>
            <a:ext cx="1891488" cy="422014"/>
          </a:xfrm>
          <a:prstGeom prst="rect">
            <a:avLst/>
          </a:prstGeom>
        </p:spPr>
      </p:pic>
      <p:sp>
        <p:nvSpPr>
          <p:cNvPr id="9" name="Rectangle 8">
            <a:extLst>
              <a:ext uri="{FF2B5EF4-FFF2-40B4-BE49-F238E27FC236}">
                <a16:creationId xmlns:a16="http://schemas.microsoft.com/office/drawing/2014/main" id="{F0346FE7-C62E-ED40-B43F-053932ECBB02}"/>
              </a:ext>
            </a:extLst>
          </p:cNvPr>
          <p:cNvSpPr/>
          <p:nvPr userDrawn="1"/>
        </p:nvSpPr>
        <p:spPr>
          <a:xfrm>
            <a:off x="7335581" y="0"/>
            <a:ext cx="4856419" cy="6858000"/>
          </a:xfrm>
          <a:prstGeom prst="rect">
            <a:avLst/>
          </a:prstGeom>
          <a:solidFill>
            <a:srgbClr val="FC9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938842" y="1426464"/>
            <a:ext cx="5587652" cy="1341926"/>
          </a:xfrm>
        </p:spPr>
        <p:txBody>
          <a:bodyPr anchor="b">
            <a:noAutofit/>
          </a:bodyPr>
          <a:lstStyle>
            <a:lvl1pPr algn="l">
              <a:defRPr sz="3500">
                <a:solidFill>
                  <a:srgbClr val="231F20"/>
                </a:solidFill>
              </a:defRPr>
            </a:lvl1pPr>
          </a:lstStyle>
          <a:p>
            <a:r>
              <a:rPr lang="en-GB"/>
              <a:t>Title of the presentation in two lines</a:t>
            </a:r>
            <a:endParaRPr lang="en-LT"/>
          </a:p>
        </p:txBody>
      </p:sp>
      <p:sp>
        <p:nvSpPr>
          <p:cNvPr id="3" name="Subtitle 2">
            <a:extLst>
              <a:ext uri="{FF2B5EF4-FFF2-40B4-BE49-F238E27FC236}">
                <a16:creationId xmlns:a16="http://schemas.microsoft.com/office/drawing/2014/main" id="{E544E1B9-1882-0D43-9CCA-96C021418916}"/>
              </a:ext>
            </a:extLst>
          </p:cNvPr>
          <p:cNvSpPr>
            <a:spLocks noGrp="1"/>
          </p:cNvSpPr>
          <p:nvPr>
            <p:ph type="subTitle" idx="1" hasCustomPrompt="1"/>
          </p:nvPr>
        </p:nvSpPr>
        <p:spPr>
          <a:xfrm>
            <a:off x="967150" y="3087408"/>
            <a:ext cx="4697381" cy="749369"/>
          </a:xfrm>
        </p:spPr>
        <p:txBody>
          <a:bodyPr>
            <a:normAutofit/>
          </a:bodyPr>
          <a:lstStyle>
            <a:lvl1pPr marL="0" indent="0" algn="l">
              <a:buNone/>
              <a:defRPr sz="1600">
                <a:solidFill>
                  <a:srgbClr val="231F2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Surname, Position</a:t>
            </a:r>
            <a:endParaRPr lang="en-LT"/>
          </a:p>
        </p:txBody>
      </p:sp>
      <p:pic>
        <p:nvPicPr>
          <p:cNvPr id="4" name="Picture 3">
            <a:extLst>
              <a:ext uri="{FF2B5EF4-FFF2-40B4-BE49-F238E27FC236}">
                <a16:creationId xmlns:a16="http://schemas.microsoft.com/office/drawing/2014/main" id="{7C6A435D-EC78-7653-4BF4-84BD06993393}"/>
              </a:ext>
            </a:extLst>
          </p:cNvPr>
          <p:cNvPicPr>
            <a:picLocks noChangeAspect="1"/>
          </p:cNvPicPr>
          <p:nvPr userDrawn="1"/>
        </p:nvPicPr>
        <p:blipFill>
          <a:blip r:embed="rId3"/>
          <a:srcRect l="-576" r="-758" b="-34016"/>
          <a:stretch/>
        </p:blipFill>
        <p:spPr>
          <a:xfrm>
            <a:off x="967150" y="4951484"/>
            <a:ext cx="4131061" cy="960103"/>
          </a:xfrm>
          <a:prstGeom prst="rect">
            <a:avLst/>
          </a:prstGeom>
        </p:spPr>
      </p:pic>
      <p:sp>
        <p:nvSpPr>
          <p:cNvPr id="7" name="TextBox 6">
            <a:extLst>
              <a:ext uri="{FF2B5EF4-FFF2-40B4-BE49-F238E27FC236}">
                <a16:creationId xmlns:a16="http://schemas.microsoft.com/office/drawing/2014/main" id="{006688C4-1449-B35C-E209-D732C207E289}"/>
              </a:ext>
            </a:extLst>
          </p:cNvPr>
          <p:cNvSpPr txBox="1"/>
          <p:nvPr userDrawn="1"/>
        </p:nvSpPr>
        <p:spPr>
          <a:xfrm>
            <a:off x="967150" y="5902909"/>
            <a:ext cx="4159368" cy="549831"/>
          </a:xfrm>
          <a:prstGeom prst="rect">
            <a:avLst/>
          </a:prstGeom>
          <a:noFill/>
        </p:spPr>
        <p:txBody>
          <a:bodyPr wrap="square">
            <a:spAutoFit/>
          </a:bodyPr>
          <a:lstStyle/>
          <a:p>
            <a:pPr marL="0" marR="0" algn="just">
              <a:lnSpc>
                <a:spcPct val="107000"/>
              </a:lnSpc>
              <a:spcBef>
                <a:spcPts val="0"/>
              </a:spcBef>
              <a:spcAft>
                <a:spcPts val="800"/>
              </a:spcAft>
            </a:pPr>
            <a:r>
              <a:rPr lang="en-US" sz="700" kern="100" noProof="0">
                <a:effectLst/>
                <a:latin typeface="Poppins" panose="00000500000000000000" pitchFamily="2" charset="0"/>
                <a:ea typeface="Aptos" panose="020B0004020202020204" pitchFamily="34" charset="0"/>
                <a:cs typeface="Poppins" panose="00000500000000000000" pitchFamily="2" charset="0"/>
              </a:rPr>
              <a:t>Project No. 101161155. Co-funded by the European Union. Views and opinions expressed are however those of the author(s) only and do not necessarily reflect those of the European Union or European Innovation Council and SMEs Executive Agency (EISMEA). Neither the European Union nor the granting authority can be held responsible for them.</a:t>
            </a:r>
          </a:p>
        </p:txBody>
      </p:sp>
    </p:spTree>
    <p:extLst>
      <p:ext uri="{BB962C8B-B14F-4D97-AF65-F5344CB8AC3E}">
        <p14:creationId xmlns:p14="http://schemas.microsoft.com/office/powerpoint/2010/main" val="1151310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bulletpoi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0168374-565B-0941-81B9-7CBAE2945087}"/>
              </a:ext>
            </a:extLst>
          </p:cNvPr>
          <p:cNvSpPr/>
          <p:nvPr userDrawn="1"/>
        </p:nvSpPr>
        <p:spPr>
          <a:xfrm>
            <a:off x="6677940" y="0"/>
            <a:ext cx="5514060" cy="6858000"/>
          </a:xfrm>
          <a:prstGeom prst="rect">
            <a:avLst/>
          </a:prstGeom>
          <a:solidFill>
            <a:srgbClr val="8280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defRPr>
            </a:lvl1pPr>
          </a:lstStyle>
          <a:p>
            <a:r>
              <a:rPr lang="en-GB"/>
              <a:t>Topic</a:t>
            </a:r>
            <a:br>
              <a:rPr lang="en-GB"/>
            </a:br>
            <a:r>
              <a:rPr lang="en-GB"/>
              <a:t>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10" name="Text Placeholder 3">
            <a:extLst>
              <a:ext uri="{FF2B5EF4-FFF2-40B4-BE49-F238E27FC236}">
                <a16:creationId xmlns:a16="http://schemas.microsoft.com/office/drawing/2014/main" id="{C7124E3A-97A3-8944-B35B-874803A7F9F5}"/>
              </a:ext>
            </a:extLst>
          </p:cNvPr>
          <p:cNvSpPr>
            <a:spLocks noGrp="1"/>
          </p:cNvSpPr>
          <p:nvPr>
            <p:ph type="body" sz="half" idx="10" hasCustomPrompt="1"/>
          </p:nvPr>
        </p:nvSpPr>
        <p:spPr>
          <a:xfrm>
            <a:off x="1329872" y="3687052"/>
            <a:ext cx="4053786"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
        <p:nvSpPr>
          <p:cNvPr id="12" name="Text Placeholder 3">
            <a:extLst>
              <a:ext uri="{FF2B5EF4-FFF2-40B4-BE49-F238E27FC236}">
                <a16:creationId xmlns:a16="http://schemas.microsoft.com/office/drawing/2014/main" id="{3F8E7FE5-75F6-D54A-B074-844081BCADAB}"/>
              </a:ext>
            </a:extLst>
          </p:cNvPr>
          <p:cNvSpPr>
            <a:spLocks noGrp="1"/>
          </p:cNvSpPr>
          <p:nvPr>
            <p:ph type="body" sz="half" idx="2" hasCustomPrompt="1"/>
          </p:nvPr>
        </p:nvSpPr>
        <p:spPr>
          <a:xfrm>
            <a:off x="7854784" y="1805678"/>
            <a:ext cx="3615000" cy="3315331"/>
          </a:xfrm>
        </p:spPr>
        <p:txBody>
          <a:bodyPr>
            <a:normAutofit/>
          </a:bodyPr>
          <a:lstStyle>
            <a:lvl1pPr marL="171450" marR="0" indent="-171450" algn="l" defTabSz="914400" rtl="0" eaLnBrk="1" fontAlgn="auto" latinLnBrk="0" hangingPunct="1">
              <a:lnSpc>
                <a:spcPct val="150000"/>
              </a:lnSpc>
              <a:spcBef>
                <a:spcPts val="1000"/>
              </a:spcBef>
              <a:spcAft>
                <a:spcPts val="0"/>
              </a:spcAft>
              <a:buClr>
                <a:srgbClr val="FFFFFF"/>
              </a:buClr>
              <a:buSzPct val="100000"/>
              <a:buFont typeface="Arial" panose="020B0604020202020204" pitchFamily="34" charset="0"/>
              <a:buChar char="•"/>
              <a:tabLst/>
              <a:defRPr sz="12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Lorem ipsum</a:t>
            </a:r>
          </a:p>
          <a:p>
            <a:pPr lvl="0"/>
            <a:r>
              <a:rPr lang="en-GB"/>
              <a:t>Lorem ipsum</a:t>
            </a:r>
          </a:p>
          <a:p>
            <a:pPr lvl="0"/>
            <a:r>
              <a:rPr lang="en-GB"/>
              <a:t>Lorem ipsum</a:t>
            </a:r>
          </a:p>
          <a:p>
            <a:pPr lvl="0"/>
            <a:r>
              <a:rPr lang="en-GB"/>
              <a:t>Lorem ipsum</a:t>
            </a:r>
          </a:p>
          <a:p>
            <a:pPr lvl="0"/>
            <a:r>
              <a:rPr lang="en-GB"/>
              <a:t>Lorem ipsum</a:t>
            </a:r>
          </a:p>
          <a:p>
            <a:pPr lvl="0"/>
            <a:r>
              <a:rPr lang="en-GB"/>
              <a:t>Lorem ipsum</a:t>
            </a:r>
          </a:p>
          <a:p>
            <a:pPr lvl="0"/>
            <a:r>
              <a:rPr lang="en-GB"/>
              <a:t>Lorem ipsum</a:t>
            </a:r>
          </a:p>
          <a:p>
            <a:pPr lvl="0"/>
            <a:r>
              <a:rPr lang="en-GB"/>
              <a:t>Lorem ipsum</a:t>
            </a:r>
          </a:p>
          <a:p>
            <a:pPr lvl="0"/>
            <a:endParaRPr lang="en-GB"/>
          </a:p>
        </p:txBody>
      </p:sp>
    </p:spTree>
    <p:extLst>
      <p:ext uri="{BB962C8B-B14F-4D97-AF65-F5344CB8AC3E}">
        <p14:creationId xmlns:p14="http://schemas.microsoft.com/office/powerpoint/2010/main" val="135487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tabl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691CCE7-3107-EB4C-9FC6-80047657FFC7}"/>
              </a:ext>
            </a:extLst>
          </p:cNvPr>
          <p:cNvSpPr/>
          <p:nvPr userDrawn="1"/>
        </p:nvSpPr>
        <p:spPr>
          <a:xfrm>
            <a:off x="5845200" y="2542166"/>
            <a:ext cx="5207856" cy="2563586"/>
          </a:xfrm>
          <a:prstGeom prst="rect">
            <a:avLst/>
          </a:prstGeom>
          <a:solidFill>
            <a:srgbClr val="FC9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latin typeface="Poppins" panose="00000500000000000000" pitchFamily="2" charset="0"/>
              <a:cs typeface="Poppins" panose="00000500000000000000" pitchFamily="2" charset="0"/>
            </a:endParaRPr>
          </a:p>
        </p:txBody>
      </p:sp>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latin typeface="Poppins" panose="00000500000000000000" pitchFamily="2" charset="0"/>
                <a:cs typeface="Poppins" panose="00000500000000000000" pitchFamily="2" charset="0"/>
              </a:defRPr>
            </a:lvl1pPr>
          </a:lstStyle>
          <a:p>
            <a:r>
              <a:rPr lang="en-GB"/>
              <a:t>Table</a:t>
            </a:r>
            <a:br>
              <a:rPr lang="en-GB"/>
            </a:br>
            <a:r>
              <a:rPr lang="en-GB"/>
              <a:t>design</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graphicFrame>
        <p:nvGraphicFramePr>
          <p:cNvPr id="3" name="Table 3">
            <a:extLst>
              <a:ext uri="{FF2B5EF4-FFF2-40B4-BE49-F238E27FC236}">
                <a16:creationId xmlns:a16="http://schemas.microsoft.com/office/drawing/2014/main" id="{BB32303E-C892-1A47-86FC-30EAE92B7901}"/>
              </a:ext>
            </a:extLst>
          </p:cNvPr>
          <p:cNvGraphicFramePr>
            <a:graphicFrameLocks noGrp="1"/>
          </p:cNvGraphicFramePr>
          <p:nvPr userDrawn="1">
            <p:extLst>
              <p:ext uri="{D42A27DB-BD31-4B8C-83A1-F6EECF244321}">
                <p14:modId xmlns:p14="http://schemas.microsoft.com/office/powerpoint/2010/main" val="534683810"/>
              </p:ext>
            </p:extLst>
          </p:nvPr>
        </p:nvGraphicFramePr>
        <p:xfrm>
          <a:off x="5756709" y="2484375"/>
          <a:ext cx="5207856" cy="2537240"/>
        </p:xfrm>
        <a:graphic>
          <a:graphicData uri="http://schemas.openxmlformats.org/drawingml/2006/table">
            <a:tbl>
              <a:tblPr firstRow="1" bandRow="1">
                <a:tableStyleId>{0660B408-B3CF-4A94-85FC-2B1E0A45F4A2}</a:tableStyleId>
              </a:tblPr>
              <a:tblGrid>
                <a:gridCol w="1735952">
                  <a:extLst>
                    <a:ext uri="{9D8B030D-6E8A-4147-A177-3AD203B41FA5}">
                      <a16:colId xmlns:a16="http://schemas.microsoft.com/office/drawing/2014/main" val="3585830869"/>
                    </a:ext>
                  </a:extLst>
                </a:gridCol>
                <a:gridCol w="1735952">
                  <a:extLst>
                    <a:ext uri="{9D8B030D-6E8A-4147-A177-3AD203B41FA5}">
                      <a16:colId xmlns:a16="http://schemas.microsoft.com/office/drawing/2014/main" val="3611816430"/>
                    </a:ext>
                  </a:extLst>
                </a:gridCol>
                <a:gridCol w="1735952">
                  <a:extLst>
                    <a:ext uri="{9D8B030D-6E8A-4147-A177-3AD203B41FA5}">
                      <a16:colId xmlns:a16="http://schemas.microsoft.com/office/drawing/2014/main" val="1240010381"/>
                    </a:ext>
                  </a:extLst>
                </a:gridCol>
              </a:tblGrid>
              <a:tr h="507448">
                <a:tc>
                  <a:txBody>
                    <a:bodyPr/>
                    <a:lstStyle/>
                    <a:p>
                      <a:r>
                        <a:rPr lang="en-LT" sz="1000" b="0">
                          <a:ln>
                            <a:noFill/>
                          </a:ln>
                          <a:solidFill>
                            <a:schemeClr val="bg1"/>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8280E5"/>
                    </a:solidFill>
                  </a:tcPr>
                </a:tc>
                <a:tc>
                  <a:txBody>
                    <a:bodyPr/>
                    <a:lstStyle/>
                    <a:p>
                      <a:r>
                        <a:rPr lang="en-LT" sz="1000" b="0">
                          <a:ln>
                            <a:noFill/>
                          </a:ln>
                          <a:solidFill>
                            <a:schemeClr val="bg1"/>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8280E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b="0">
                          <a:ln>
                            <a:noFill/>
                          </a:ln>
                          <a:solidFill>
                            <a:schemeClr val="bg1"/>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8280E5"/>
                    </a:solidFill>
                  </a:tcPr>
                </a:tc>
                <a:extLst>
                  <a:ext uri="{0D108BD9-81ED-4DB2-BD59-A6C34878D82A}">
                    <a16:rowId xmlns:a16="http://schemas.microsoft.com/office/drawing/2014/main" val="1451591149"/>
                  </a:ext>
                </a:extLst>
              </a:tr>
              <a:tr h="507448">
                <a:tc>
                  <a:txBody>
                    <a:bodyPr/>
                    <a:lstStyle/>
                    <a:p>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4E3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4E3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4E3F9"/>
                    </a:solidFill>
                  </a:tcPr>
                </a:tc>
                <a:extLst>
                  <a:ext uri="{0D108BD9-81ED-4DB2-BD59-A6C34878D82A}">
                    <a16:rowId xmlns:a16="http://schemas.microsoft.com/office/drawing/2014/main" val="615054526"/>
                  </a:ext>
                </a:extLst>
              </a:tr>
              <a:tr h="507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1A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1A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1AFEF"/>
                    </a:solidFill>
                  </a:tcPr>
                </a:tc>
                <a:extLst>
                  <a:ext uri="{0D108BD9-81ED-4DB2-BD59-A6C34878D82A}">
                    <a16:rowId xmlns:a16="http://schemas.microsoft.com/office/drawing/2014/main" val="3273480404"/>
                  </a:ext>
                </a:extLst>
              </a:tr>
              <a:tr h="507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4E3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4E3F9"/>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4E3F9"/>
                    </a:solidFill>
                  </a:tcPr>
                </a:tc>
                <a:extLst>
                  <a:ext uri="{0D108BD9-81ED-4DB2-BD59-A6C34878D82A}">
                    <a16:rowId xmlns:a16="http://schemas.microsoft.com/office/drawing/2014/main" val="572385993"/>
                  </a:ext>
                </a:extLst>
              </a:tr>
              <a:tr h="507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1A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1AFE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LT" sz="1000">
                          <a:ln>
                            <a:noFill/>
                          </a:ln>
                          <a:solidFill>
                            <a:srgbClr val="231F20"/>
                          </a:solidFill>
                          <a:latin typeface="Verdana" panose="020B0604030504040204" pitchFamily="34" charset="0"/>
                          <a:ea typeface="Verdana" panose="020B0604030504040204" pitchFamily="34" charset="0"/>
                          <a:cs typeface="Verdana" panose="020B0604030504040204" pitchFamily="34" charset="0"/>
                        </a:rPr>
                        <a:t>Lorem ipsum</a:t>
                      </a:r>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B1AFEF"/>
                    </a:solidFill>
                  </a:tcPr>
                </a:tc>
                <a:extLst>
                  <a:ext uri="{0D108BD9-81ED-4DB2-BD59-A6C34878D82A}">
                    <a16:rowId xmlns:a16="http://schemas.microsoft.com/office/drawing/2014/main" val="4112515639"/>
                  </a:ext>
                </a:extLst>
              </a:tr>
            </a:tbl>
          </a:graphicData>
        </a:graphic>
      </p:graphicFrame>
    </p:spTree>
    <p:extLst>
      <p:ext uri="{BB962C8B-B14F-4D97-AF65-F5344CB8AC3E}">
        <p14:creationId xmlns:p14="http://schemas.microsoft.com/office/powerpoint/2010/main" val="2404608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 content theme">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1329872" y="1486754"/>
            <a:ext cx="5587652" cy="1341926"/>
          </a:xfrm>
        </p:spPr>
        <p:txBody>
          <a:bodyPr anchor="b">
            <a:noAutofit/>
          </a:bodyPr>
          <a:lstStyle>
            <a:lvl1pPr algn="l">
              <a:lnSpc>
                <a:spcPct val="100000"/>
              </a:lnSpc>
              <a:defRPr sz="3500">
                <a:solidFill>
                  <a:schemeClr val="bg1"/>
                </a:solidFill>
              </a:defRPr>
            </a:lvl1pPr>
          </a:lstStyle>
          <a:p>
            <a:r>
              <a:rPr lang="en-GB"/>
              <a:t>Title </a:t>
            </a:r>
            <a:br>
              <a:rPr lang="en-GB"/>
            </a:br>
            <a:r>
              <a:rPr lang="en-GB"/>
              <a:t>in two lines</a:t>
            </a:r>
            <a:endParaRPr lang="en-LT"/>
          </a:p>
        </p:txBody>
      </p:sp>
      <p:pic>
        <p:nvPicPr>
          <p:cNvPr id="8" name="Picture 7">
            <a:extLst>
              <a:ext uri="{FF2B5EF4-FFF2-40B4-BE49-F238E27FC236}">
                <a16:creationId xmlns:a16="http://schemas.microsoft.com/office/drawing/2014/main" id="{EB25FC2F-8608-E94C-ADBD-A880E7B7DADF}"/>
              </a:ext>
            </a:extLst>
          </p:cNvPr>
          <p:cNvPicPr>
            <a:picLocks noChangeAspect="1"/>
          </p:cNvPicPr>
          <p:nvPr userDrawn="1"/>
        </p:nvPicPr>
        <p:blipFill>
          <a:blip r:embed="rId2"/>
          <a:srcRect/>
          <a:stretch/>
        </p:blipFill>
        <p:spPr>
          <a:xfrm>
            <a:off x="8902179" y="1005855"/>
            <a:ext cx="2695064" cy="4880042"/>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1329872" y="3429000"/>
            <a:ext cx="4053786" cy="2533453"/>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pic>
        <p:nvPicPr>
          <p:cNvPr id="4" name="Picture 3" descr="A black background with white text&#10;&#10;Description automatically generated">
            <a:extLst>
              <a:ext uri="{FF2B5EF4-FFF2-40B4-BE49-F238E27FC236}">
                <a16:creationId xmlns:a16="http://schemas.microsoft.com/office/drawing/2014/main" id="{51D15B85-3F09-CC85-B2DD-2134E365A039}"/>
              </a:ext>
            </a:extLst>
          </p:cNvPr>
          <p:cNvPicPr>
            <a:picLocks noChangeAspect="1"/>
          </p:cNvPicPr>
          <p:nvPr userDrawn="1"/>
        </p:nvPicPr>
        <p:blipFill>
          <a:blip r:embed="rId3"/>
          <a:stretch>
            <a:fillRect/>
          </a:stretch>
        </p:blipFill>
        <p:spPr>
          <a:xfrm>
            <a:off x="1329872" y="356391"/>
            <a:ext cx="1611014" cy="359437"/>
          </a:xfrm>
          <a:prstGeom prst="rect">
            <a:avLst/>
          </a:prstGeom>
        </p:spPr>
      </p:pic>
    </p:spTree>
    <p:extLst>
      <p:ext uri="{BB962C8B-B14F-4D97-AF65-F5344CB8AC3E}">
        <p14:creationId xmlns:p14="http://schemas.microsoft.com/office/powerpoint/2010/main" val="2638901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bulletpoint paragraph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lvl1pPr>
          </a:lstStyle>
          <a:p>
            <a:r>
              <a:rPr lang="en-GB"/>
              <a:t>Title of the </a:t>
            </a:r>
            <a:br>
              <a:rPr lang="en-GB"/>
            </a:br>
            <a:r>
              <a:rPr lang="en-GB"/>
              <a:t>topic</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12" name="Text Placeholder 3">
            <a:extLst>
              <a:ext uri="{FF2B5EF4-FFF2-40B4-BE49-F238E27FC236}">
                <a16:creationId xmlns:a16="http://schemas.microsoft.com/office/drawing/2014/main" id="{3F8E7FE5-75F6-D54A-B074-844081BCADAB}"/>
              </a:ext>
            </a:extLst>
          </p:cNvPr>
          <p:cNvSpPr>
            <a:spLocks noGrp="1"/>
          </p:cNvSpPr>
          <p:nvPr>
            <p:ph type="body" sz="half" idx="2" hasCustomPrompt="1"/>
          </p:nvPr>
        </p:nvSpPr>
        <p:spPr>
          <a:xfrm>
            <a:off x="1329871" y="3675872"/>
            <a:ext cx="4357495" cy="2473719"/>
          </a:xfrm>
        </p:spPr>
        <p:txBody>
          <a:bodyPr>
            <a:normAutofit/>
          </a:bodyPr>
          <a:lstStyle>
            <a:lvl1pPr marL="171450" marR="0" indent="-171450" algn="l" defTabSz="914400" rtl="0" eaLnBrk="1" fontAlgn="auto" latinLnBrk="0" hangingPunct="1">
              <a:lnSpc>
                <a:spcPct val="150000"/>
              </a:lnSpc>
              <a:spcBef>
                <a:spcPts val="1000"/>
              </a:spcBef>
              <a:spcAft>
                <a:spcPts val="0"/>
              </a:spcAft>
              <a:buClr>
                <a:srgbClr val="FC9C75"/>
              </a:buClr>
              <a:buSzPct val="100000"/>
              <a:buFont typeface="Arial" panose="020B0604020202020204" pitchFamily="34" charset="0"/>
              <a:buChar char="•"/>
              <a:tabLst/>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marL="171450" marR="0" lvl="0" indent="-171450" algn="l" defTabSz="914400" rtl="0" eaLnBrk="1" fontAlgn="auto" latinLnBrk="0" hangingPunct="1">
              <a:lnSpc>
                <a:spcPct val="150000"/>
              </a:lnSpc>
              <a:spcBef>
                <a:spcPts val="1000"/>
              </a:spcBef>
              <a:spcAft>
                <a:spcPts val="0"/>
              </a:spcAft>
              <a:buClr>
                <a:srgbClr val="FC9C75"/>
              </a:buClr>
              <a:buSzPct val="100000"/>
              <a:buFont typeface="Arial" panose="020B0604020202020204" pitchFamily="34" charset="0"/>
              <a:buChar char="•"/>
              <a:tabLst/>
              <a:defRPr/>
            </a:pPr>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endParaRPr lang="en-GB"/>
          </a:p>
        </p:txBody>
      </p:sp>
      <p:sp>
        <p:nvSpPr>
          <p:cNvPr id="9" name="Text Placeholder 3">
            <a:extLst>
              <a:ext uri="{FF2B5EF4-FFF2-40B4-BE49-F238E27FC236}">
                <a16:creationId xmlns:a16="http://schemas.microsoft.com/office/drawing/2014/main" id="{90D0378E-E462-5D40-98A3-786D00E12A57}"/>
              </a:ext>
            </a:extLst>
          </p:cNvPr>
          <p:cNvSpPr>
            <a:spLocks noGrp="1"/>
          </p:cNvSpPr>
          <p:nvPr>
            <p:ph type="body" sz="half" idx="10" hasCustomPrompt="1"/>
          </p:nvPr>
        </p:nvSpPr>
        <p:spPr>
          <a:xfrm>
            <a:off x="6504636" y="3675871"/>
            <a:ext cx="4357495" cy="2473719"/>
          </a:xfrm>
        </p:spPr>
        <p:txBody>
          <a:bodyPr>
            <a:normAutofit/>
          </a:bodyPr>
          <a:lstStyle>
            <a:lvl1pPr marL="171450" marR="0" indent="-171450" algn="l" defTabSz="914400" rtl="0" eaLnBrk="1" fontAlgn="auto" latinLnBrk="0" hangingPunct="1">
              <a:lnSpc>
                <a:spcPct val="150000"/>
              </a:lnSpc>
              <a:spcBef>
                <a:spcPts val="1000"/>
              </a:spcBef>
              <a:spcAft>
                <a:spcPts val="0"/>
              </a:spcAft>
              <a:buClr>
                <a:srgbClr val="FC9C75"/>
              </a:buClr>
              <a:buSzPct val="100000"/>
              <a:buFont typeface="Arial" panose="020B0604020202020204" pitchFamily="34" charset="0"/>
              <a:buChar char="•"/>
              <a:tabLst/>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marL="171450" marR="0" lvl="0" indent="-171450" algn="l" defTabSz="914400" rtl="0" eaLnBrk="1" fontAlgn="auto" latinLnBrk="0" hangingPunct="1">
              <a:lnSpc>
                <a:spcPct val="150000"/>
              </a:lnSpc>
              <a:spcBef>
                <a:spcPts val="1000"/>
              </a:spcBef>
              <a:spcAft>
                <a:spcPts val="0"/>
              </a:spcAft>
              <a:buClr>
                <a:srgbClr val="FC9C75"/>
              </a:buClr>
              <a:buSzPct val="100000"/>
              <a:buFont typeface="Arial" panose="020B0604020202020204" pitchFamily="34" charset="0"/>
              <a:buChar char="•"/>
              <a:tabLst/>
              <a:defRPr/>
            </a:pPr>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endParaRPr lang="en-GB"/>
          </a:p>
        </p:txBody>
      </p:sp>
    </p:spTree>
    <p:extLst>
      <p:ext uri="{BB962C8B-B14F-4D97-AF65-F5344CB8AC3E}">
        <p14:creationId xmlns:p14="http://schemas.microsoft.com/office/powerpoint/2010/main" val="337225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itstics dark">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4384571" y="358014"/>
            <a:ext cx="5587652" cy="1341926"/>
          </a:xfrm>
        </p:spPr>
        <p:txBody>
          <a:bodyPr anchor="b">
            <a:noAutofit/>
          </a:bodyPr>
          <a:lstStyle>
            <a:lvl1pPr algn="l">
              <a:lnSpc>
                <a:spcPct val="100000"/>
              </a:lnSpc>
              <a:defRPr sz="3500">
                <a:solidFill>
                  <a:schemeClr val="bg1"/>
                </a:solidFill>
                <a:latin typeface="Poppins" panose="00000500000000000000" pitchFamily="2" charset="0"/>
                <a:cs typeface="Poppins" panose="00000500000000000000" pitchFamily="2" charset="0"/>
              </a:defRPr>
            </a:lvl1pPr>
          </a:lstStyle>
          <a:p>
            <a:r>
              <a:rPr lang="en-GB"/>
              <a:t>Statistical data</a:t>
            </a:r>
            <a:endParaRPr lang="en-LT"/>
          </a:p>
        </p:txBody>
      </p:sp>
      <p:pic>
        <p:nvPicPr>
          <p:cNvPr id="9" name="Picture 8">
            <a:extLst>
              <a:ext uri="{FF2B5EF4-FFF2-40B4-BE49-F238E27FC236}">
                <a16:creationId xmlns:a16="http://schemas.microsoft.com/office/drawing/2014/main" id="{FEAFD233-017A-9C42-80C3-B9D7DF2673D5}"/>
              </a:ext>
            </a:extLst>
          </p:cNvPr>
          <p:cNvPicPr>
            <a:picLocks noChangeAspect="1"/>
          </p:cNvPicPr>
          <p:nvPr userDrawn="1"/>
        </p:nvPicPr>
        <p:blipFill>
          <a:blip r:embed="rId2"/>
          <a:srcRect/>
          <a:stretch/>
        </p:blipFill>
        <p:spPr>
          <a:xfrm>
            <a:off x="408494" y="403108"/>
            <a:ext cx="313725" cy="305104"/>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4384571" y="2059763"/>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pic>
        <p:nvPicPr>
          <p:cNvPr id="3" name="Picture 2">
            <a:extLst>
              <a:ext uri="{FF2B5EF4-FFF2-40B4-BE49-F238E27FC236}">
                <a16:creationId xmlns:a16="http://schemas.microsoft.com/office/drawing/2014/main" id="{D459A23B-0F27-3044-927F-E0ED558C84A2}"/>
              </a:ext>
            </a:extLst>
          </p:cNvPr>
          <p:cNvPicPr>
            <a:picLocks noChangeAspect="1"/>
          </p:cNvPicPr>
          <p:nvPr userDrawn="1"/>
        </p:nvPicPr>
        <p:blipFill>
          <a:blip r:embed="rId3"/>
          <a:stretch>
            <a:fillRect/>
          </a:stretch>
        </p:blipFill>
        <p:spPr>
          <a:xfrm>
            <a:off x="-2570486" y="1964537"/>
            <a:ext cx="5060587" cy="733210"/>
          </a:xfrm>
          <a:prstGeom prst="rect">
            <a:avLst/>
          </a:prstGeom>
          <a:solidFill>
            <a:srgbClr val="8280E5"/>
          </a:solidFill>
        </p:spPr>
      </p:pic>
      <p:pic>
        <p:nvPicPr>
          <p:cNvPr id="12" name="Picture 11">
            <a:extLst>
              <a:ext uri="{FF2B5EF4-FFF2-40B4-BE49-F238E27FC236}">
                <a16:creationId xmlns:a16="http://schemas.microsoft.com/office/drawing/2014/main" id="{A4E4DADB-04DF-8347-B6E7-7E8A658FF149}"/>
              </a:ext>
            </a:extLst>
          </p:cNvPr>
          <p:cNvPicPr>
            <a:picLocks noChangeAspect="1"/>
          </p:cNvPicPr>
          <p:nvPr userDrawn="1"/>
        </p:nvPicPr>
        <p:blipFill>
          <a:blip r:embed="rId3"/>
          <a:stretch>
            <a:fillRect/>
          </a:stretch>
        </p:blipFill>
        <p:spPr>
          <a:xfrm>
            <a:off x="-3866724" y="3027082"/>
            <a:ext cx="5060587" cy="733210"/>
          </a:xfrm>
          <a:prstGeom prst="rect">
            <a:avLst/>
          </a:prstGeom>
        </p:spPr>
      </p:pic>
      <p:pic>
        <p:nvPicPr>
          <p:cNvPr id="14" name="Picture 13">
            <a:extLst>
              <a:ext uri="{FF2B5EF4-FFF2-40B4-BE49-F238E27FC236}">
                <a16:creationId xmlns:a16="http://schemas.microsoft.com/office/drawing/2014/main" id="{9E547A0B-0083-1E44-A9DB-38B0BEBEDEE2}"/>
              </a:ext>
            </a:extLst>
          </p:cNvPr>
          <p:cNvPicPr>
            <a:picLocks noChangeAspect="1"/>
          </p:cNvPicPr>
          <p:nvPr userDrawn="1"/>
        </p:nvPicPr>
        <p:blipFill>
          <a:blip r:embed="rId3"/>
          <a:stretch>
            <a:fillRect/>
          </a:stretch>
        </p:blipFill>
        <p:spPr>
          <a:xfrm>
            <a:off x="-2289133" y="4041556"/>
            <a:ext cx="5060587" cy="733210"/>
          </a:xfrm>
          <a:prstGeom prst="rect">
            <a:avLst/>
          </a:prstGeom>
        </p:spPr>
      </p:pic>
      <p:pic>
        <p:nvPicPr>
          <p:cNvPr id="16" name="Picture 15">
            <a:extLst>
              <a:ext uri="{FF2B5EF4-FFF2-40B4-BE49-F238E27FC236}">
                <a16:creationId xmlns:a16="http://schemas.microsoft.com/office/drawing/2014/main" id="{18C83D74-3F5D-B442-AF71-763671140D1D}"/>
              </a:ext>
            </a:extLst>
          </p:cNvPr>
          <p:cNvPicPr>
            <a:picLocks noChangeAspect="1"/>
          </p:cNvPicPr>
          <p:nvPr userDrawn="1"/>
        </p:nvPicPr>
        <p:blipFill>
          <a:blip r:embed="rId3"/>
          <a:stretch>
            <a:fillRect/>
          </a:stretch>
        </p:blipFill>
        <p:spPr>
          <a:xfrm>
            <a:off x="-3394451" y="5056706"/>
            <a:ext cx="5060587" cy="733210"/>
          </a:xfrm>
          <a:prstGeom prst="rect">
            <a:avLst/>
          </a:prstGeom>
        </p:spPr>
      </p:pic>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4384571" y="3110645"/>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4384571" y="4121146"/>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4384570" y="5131647"/>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6" name="Title 1">
            <a:extLst>
              <a:ext uri="{FF2B5EF4-FFF2-40B4-BE49-F238E27FC236}">
                <a16:creationId xmlns:a16="http://schemas.microsoft.com/office/drawing/2014/main" id="{2F70140A-D1B1-194E-A6F2-0136DC52A05A}"/>
              </a:ext>
            </a:extLst>
          </p:cNvPr>
          <p:cNvSpPr txBox="1">
            <a:spLocks/>
          </p:cNvSpPr>
          <p:nvPr userDrawn="1"/>
        </p:nvSpPr>
        <p:spPr>
          <a:xfrm>
            <a:off x="2939283" y="1720036"/>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78%</a:t>
            </a:r>
            <a:endParaRPr lang="en-LT">
              <a:latin typeface="Poppins" panose="00000500000000000000" pitchFamily="2" charset="0"/>
              <a:cs typeface="Poppins" panose="00000500000000000000" pitchFamily="2" charset="0"/>
            </a:endParaRPr>
          </a:p>
        </p:txBody>
      </p:sp>
      <p:sp>
        <p:nvSpPr>
          <p:cNvPr id="27" name="Title 1">
            <a:extLst>
              <a:ext uri="{FF2B5EF4-FFF2-40B4-BE49-F238E27FC236}">
                <a16:creationId xmlns:a16="http://schemas.microsoft.com/office/drawing/2014/main" id="{F79A2590-E6EE-0A42-91CB-F612C492DE01}"/>
              </a:ext>
            </a:extLst>
          </p:cNvPr>
          <p:cNvSpPr txBox="1">
            <a:spLocks/>
          </p:cNvSpPr>
          <p:nvPr userDrawn="1"/>
        </p:nvSpPr>
        <p:spPr>
          <a:xfrm>
            <a:off x="2939283" y="2782581"/>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33%</a:t>
            </a:r>
            <a:endParaRPr lang="en-LT">
              <a:latin typeface="Poppins" panose="00000500000000000000" pitchFamily="2" charset="0"/>
              <a:cs typeface="Poppins" panose="00000500000000000000" pitchFamily="2" charset="0"/>
            </a:endParaRPr>
          </a:p>
        </p:txBody>
      </p:sp>
      <p:sp>
        <p:nvSpPr>
          <p:cNvPr id="28" name="Title 1">
            <a:extLst>
              <a:ext uri="{FF2B5EF4-FFF2-40B4-BE49-F238E27FC236}">
                <a16:creationId xmlns:a16="http://schemas.microsoft.com/office/drawing/2014/main" id="{D68BCF95-5A33-9546-8DDB-E02B0B4F83DB}"/>
              </a:ext>
            </a:extLst>
          </p:cNvPr>
          <p:cNvSpPr txBox="1">
            <a:spLocks/>
          </p:cNvSpPr>
          <p:nvPr userDrawn="1"/>
        </p:nvSpPr>
        <p:spPr>
          <a:xfrm>
            <a:off x="2939283" y="379705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82%</a:t>
            </a:r>
            <a:endParaRPr lang="en-LT">
              <a:latin typeface="Poppins" panose="00000500000000000000" pitchFamily="2" charset="0"/>
              <a:cs typeface="Poppins" panose="00000500000000000000" pitchFamily="2" charset="0"/>
            </a:endParaRPr>
          </a:p>
        </p:txBody>
      </p:sp>
      <p:sp>
        <p:nvSpPr>
          <p:cNvPr id="29" name="Title 1">
            <a:extLst>
              <a:ext uri="{FF2B5EF4-FFF2-40B4-BE49-F238E27FC236}">
                <a16:creationId xmlns:a16="http://schemas.microsoft.com/office/drawing/2014/main" id="{C09F40E0-24F5-3D4F-A309-E113322D8130}"/>
              </a:ext>
            </a:extLst>
          </p:cNvPr>
          <p:cNvSpPr txBox="1">
            <a:spLocks/>
          </p:cNvSpPr>
          <p:nvPr userDrawn="1"/>
        </p:nvSpPr>
        <p:spPr>
          <a:xfrm>
            <a:off x="2939283" y="481220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54%</a:t>
            </a:r>
            <a:endParaRPr lang="en-LT">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760241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itstics dark_blank">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4384571" y="358014"/>
            <a:ext cx="5587652" cy="1341926"/>
          </a:xfrm>
        </p:spPr>
        <p:txBody>
          <a:bodyPr anchor="b">
            <a:noAutofit/>
          </a:bodyPr>
          <a:lstStyle>
            <a:lvl1pPr algn="l">
              <a:lnSpc>
                <a:spcPct val="100000"/>
              </a:lnSpc>
              <a:defRPr sz="3500">
                <a:solidFill>
                  <a:schemeClr val="bg1"/>
                </a:solidFill>
              </a:defRPr>
            </a:lvl1pPr>
          </a:lstStyle>
          <a:p>
            <a:r>
              <a:rPr lang="en-GB"/>
              <a:t>Statistical data</a:t>
            </a:r>
            <a:endParaRPr lang="en-LT"/>
          </a:p>
        </p:txBody>
      </p:sp>
      <p:pic>
        <p:nvPicPr>
          <p:cNvPr id="9" name="Picture 8">
            <a:extLst>
              <a:ext uri="{FF2B5EF4-FFF2-40B4-BE49-F238E27FC236}">
                <a16:creationId xmlns:a16="http://schemas.microsoft.com/office/drawing/2014/main" id="{FEAFD233-017A-9C42-80C3-B9D7DF2673D5}"/>
              </a:ext>
            </a:extLst>
          </p:cNvPr>
          <p:cNvPicPr>
            <a:picLocks noChangeAspect="1"/>
          </p:cNvPicPr>
          <p:nvPr userDrawn="1"/>
        </p:nvPicPr>
        <p:blipFill>
          <a:blip r:embed="rId2"/>
          <a:srcRect/>
          <a:stretch/>
        </p:blipFill>
        <p:spPr>
          <a:xfrm>
            <a:off x="408494" y="403108"/>
            <a:ext cx="313725" cy="305104"/>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4384571" y="2059763"/>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4384571" y="3110645"/>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4384571" y="4121146"/>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4384570" y="5131647"/>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Tree>
    <p:extLst>
      <p:ext uri="{BB962C8B-B14F-4D97-AF65-F5344CB8AC3E}">
        <p14:creationId xmlns:p14="http://schemas.microsoft.com/office/powerpoint/2010/main" val="2750457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itstics b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4384571" y="358014"/>
            <a:ext cx="5587652" cy="1341926"/>
          </a:xfrm>
        </p:spPr>
        <p:txBody>
          <a:bodyPr anchor="b">
            <a:noAutofit/>
          </a:bodyPr>
          <a:lstStyle>
            <a:lvl1pPr algn="l">
              <a:lnSpc>
                <a:spcPct val="100000"/>
              </a:lnSpc>
              <a:defRPr sz="3500">
                <a:solidFill>
                  <a:srgbClr val="231F20"/>
                </a:solidFill>
                <a:latin typeface="Poppins" panose="00000500000000000000" pitchFamily="2" charset="0"/>
                <a:cs typeface="Poppins" panose="00000500000000000000" pitchFamily="2" charset="0"/>
              </a:defRPr>
            </a:lvl1pPr>
          </a:lstStyle>
          <a:p>
            <a:r>
              <a:rPr lang="en-GB"/>
              <a:t>Statistical data</a:t>
            </a:r>
            <a:endParaRPr lang="en-LT"/>
          </a:p>
        </p:txBody>
      </p:sp>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4384571" y="2059763"/>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4384571" y="3110645"/>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4384571" y="4121146"/>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4384570" y="5131647"/>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6" name="Title 1">
            <a:extLst>
              <a:ext uri="{FF2B5EF4-FFF2-40B4-BE49-F238E27FC236}">
                <a16:creationId xmlns:a16="http://schemas.microsoft.com/office/drawing/2014/main" id="{2F70140A-D1B1-194E-A6F2-0136DC52A05A}"/>
              </a:ext>
            </a:extLst>
          </p:cNvPr>
          <p:cNvSpPr txBox="1">
            <a:spLocks/>
          </p:cNvSpPr>
          <p:nvPr userDrawn="1"/>
        </p:nvSpPr>
        <p:spPr>
          <a:xfrm>
            <a:off x="2939283" y="1720036"/>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302757"/>
                </a:solidFill>
                <a:latin typeface="Poppins" panose="00000500000000000000" pitchFamily="2" charset="0"/>
                <a:cs typeface="Poppins" panose="00000500000000000000" pitchFamily="2" charset="0"/>
              </a:rPr>
              <a:t>78%</a:t>
            </a:r>
            <a:endParaRPr lang="en-LT">
              <a:solidFill>
                <a:srgbClr val="302757"/>
              </a:solidFill>
              <a:latin typeface="Poppins" panose="00000500000000000000" pitchFamily="2" charset="0"/>
              <a:cs typeface="Poppins" panose="00000500000000000000" pitchFamily="2" charset="0"/>
            </a:endParaRPr>
          </a:p>
        </p:txBody>
      </p:sp>
      <p:sp>
        <p:nvSpPr>
          <p:cNvPr id="27" name="Title 1">
            <a:extLst>
              <a:ext uri="{FF2B5EF4-FFF2-40B4-BE49-F238E27FC236}">
                <a16:creationId xmlns:a16="http://schemas.microsoft.com/office/drawing/2014/main" id="{F79A2590-E6EE-0A42-91CB-F612C492DE01}"/>
              </a:ext>
            </a:extLst>
          </p:cNvPr>
          <p:cNvSpPr txBox="1">
            <a:spLocks/>
          </p:cNvSpPr>
          <p:nvPr userDrawn="1"/>
        </p:nvSpPr>
        <p:spPr>
          <a:xfrm>
            <a:off x="2939283" y="2782581"/>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33%</a:t>
            </a:r>
            <a:endParaRPr lang="en-LT">
              <a:solidFill>
                <a:srgbClr val="231F20"/>
              </a:solidFill>
              <a:latin typeface="Poppins" panose="00000500000000000000" pitchFamily="2" charset="0"/>
              <a:cs typeface="Poppins" panose="00000500000000000000" pitchFamily="2" charset="0"/>
            </a:endParaRPr>
          </a:p>
        </p:txBody>
      </p:sp>
      <p:sp>
        <p:nvSpPr>
          <p:cNvPr id="28" name="Title 1">
            <a:extLst>
              <a:ext uri="{FF2B5EF4-FFF2-40B4-BE49-F238E27FC236}">
                <a16:creationId xmlns:a16="http://schemas.microsoft.com/office/drawing/2014/main" id="{D68BCF95-5A33-9546-8DDB-E02B0B4F83DB}"/>
              </a:ext>
            </a:extLst>
          </p:cNvPr>
          <p:cNvSpPr txBox="1">
            <a:spLocks/>
          </p:cNvSpPr>
          <p:nvPr userDrawn="1"/>
        </p:nvSpPr>
        <p:spPr>
          <a:xfrm>
            <a:off x="2939283" y="379705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82%</a:t>
            </a:r>
            <a:endParaRPr lang="en-LT">
              <a:solidFill>
                <a:srgbClr val="231F20"/>
              </a:solidFill>
              <a:latin typeface="Poppins" panose="00000500000000000000" pitchFamily="2" charset="0"/>
              <a:cs typeface="Poppins" panose="00000500000000000000" pitchFamily="2" charset="0"/>
            </a:endParaRPr>
          </a:p>
        </p:txBody>
      </p:sp>
      <p:sp>
        <p:nvSpPr>
          <p:cNvPr id="29" name="Title 1">
            <a:extLst>
              <a:ext uri="{FF2B5EF4-FFF2-40B4-BE49-F238E27FC236}">
                <a16:creationId xmlns:a16="http://schemas.microsoft.com/office/drawing/2014/main" id="{C09F40E0-24F5-3D4F-A309-E113322D8130}"/>
              </a:ext>
            </a:extLst>
          </p:cNvPr>
          <p:cNvSpPr txBox="1">
            <a:spLocks/>
          </p:cNvSpPr>
          <p:nvPr userDrawn="1"/>
        </p:nvSpPr>
        <p:spPr>
          <a:xfrm>
            <a:off x="2939283" y="481220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54%</a:t>
            </a:r>
            <a:endParaRPr lang="en-LT">
              <a:solidFill>
                <a:srgbClr val="231F20"/>
              </a:solidFill>
              <a:latin typeface="Poppins" panose="00000500000000000000" pitchFamily="2" charset="0"/>
              <a:cs typeface="Poppins" panose="00000500000000000000" pitchFamily="2" charset="0"/>
            </a:endParaRPr>
          </a:p>
        </p:txBody>
      </p:sp>
      <p:pic>
        <p:nvPicPr>
          <p:cNvPr id="18" name="Picture 17">
            <a:extLst>
              <a:ext uri="{FF2B5EF4-FFF2-40B4-BE49-F238E27FC236}">
                <a16:creationId xmlns:a16="http://schemas.microsoft.com/office/drawing/2014/main" id="{821F1327-4B04-B34F-AF41-FE0C55EF9AC1}"/>
              </a:ext>
            </a:extLst>
          </p:cNvPr>
          <p:cNvPicPr>
            <a:picLocks noChangeAspect="1"/>
          </p:cNvPicPr>
          <p:nvPr userDrawn="1"/>
        </p:nvPicPr>
        <p:blipFill>
          <a:blip r:embed="rId2"/>
          <a:srcRect/>
          <a:stretch/>
        </p:blipFill>
        <p:spPr>
          <a:xfrm>
            <a:off x="408494" y="410030"/>
            <a:ext cx="313724" cy="305103"/>
          </a:xfrm>
          <a:prstGeom prst="rect">
            <a:avLst/>
          </a:prstGeom>
        </p:spPr>
      </p:pic>
      <p:pic>
        <p:nvPicPr>
          <p:cNvPr id="19" name="Picture 18">
            <a:extLst>
              <a:ext uri="{FF2B5EF4-FFF2-40B4-BE49-F238E27FC236}">
                <a16:creationId xmlns:a16="http://schemas.microsoft.com/office/drawing/2014/main" id="{458E4654-267A-0C4B-8536-5CD689F6A436}"/>
              </a:ext>
            </a:extLst>
          </p:cNvPr>
          <p:cNvPicPr>
            <a:picLocks noChangeAspect="1"/>
          </p:cNvPicPr>
          <p:nvPr userDrawn="1"/>
        </p:nvPicPr>
        <p:blipFill>
          <a:blip r:embed="rId3">
            <a:duotone>
              <a:prstClr val="black"/>
              <a:srgbClr val="FC9C75">
                <a:tint val="45000"/>
                <a:satMod val="400000"/>
              </a:srgbClr>
            </a:duotone>
          </a:blip>
          <a:stretch>
            <a:fillRect/>
          </a:stretch>
        </p:blipFill>
        <p:spPr>
          <a:xfrm>
            <a:off x="-1815711" y="1956590"/>
            <a:ext cx="4305812" cy="733210"/>
          </a:xfrm>
          <a:prstGeom prst="rect">
            <a:avLst/>
          </a:prstGeom>
          <a:noFill/>
        </p:spPr>
      </p:pic>
      <p:pic>
        <p:nvPicPr>
          <p:cNvPr id="21" name="Picture 20">
            <a:extLst>
              <a:ext uri="{FF2B5EF4-FFF2-40B4-BE49-F238E27FC236}">
                <a16:creationId xmlns:a16="http://schemas.microsoft.com/office/drawing/2014/main" id="{616EDD63-23B3-2542-A84B-7700E8DEA745}"/>
              </a:ext>
            </a:extLst>
          </p:cNvPr>
          <p:cNvPicPr>
            <a:picLocks noChangeAspect="1"/>
          </p:cNvPicPr>
          <p:nvPr userDrawn="1"/>
        </p:nvPicPr>
        <p:blipFill>
          <a:blip r:embed="rId3">
            <a:duotone>
              <a:prstClr val="black"/>
              <a:srgbClr val="FC9C75">
                <a:tint val="45000"/>
                <a:satMod val="400000"/>
              </a:srgbClr>
            </a:duotone>
          </a:blip>
          <a:stretch>
            <a:fillRect/>
          </a:stretch>
        </p:blipFill>
        <p:spPr>
          <a:xfrm>
            <a:off x="-3111949" y="3031019"/>
            <a:ext cx="4305812" cy="733210"/>
          </a:xfrm>
          <a:prstGeom prst="rect">
            <a:avLst/>
          </a:prstGeom>
        </p:spPr>
      </p:pic>
      <p:pic>
        <p:nvPicPr>
          <p:cNvPr id="30" name="Picture 29">
            <a:extLst>
              <a:ext uri="{FF2B5EF4-FFF2-40B4-BE49-F238E27FC236}">
                <a16:creationId xmlns:a16="http://schemas.microsoft.com/office/drawing/2014/main" id="{835A72E4-ECB6-D945-9FC5-77FC78722086}"/>
              </a:ext>
            </a:extLst>
          </p:cNvPr>
          <p:cNvPicPr>
            <a:picLocks noChangeAspect="1"/>
          </p:cNvPicPr>
          <p:nvPr userDrawn="1"/>
        </p:nvPicPr>
        <p:blipFill>
          <a:blip r:embed="rId3">
            <a:duotone>
              <a:prstClr val="black"/>
              <a:schemeClr val="accent1">
                <a:tint val="45000"/>
                <a:satMod val="400000"/>
              </a:schemeClr>
            </a:duotone>
          </a:blip>
          <a:stretch>
            <a:fillRect/>
          </a:stretch>
        </p:blipFill>
        <p:spPr>
          <a:xfrm>
            <a:off x="-1534358" y="4041556"/>
            <a:ext cx="4305812" cy="733210"/>
          </a:xfrm>
          <a:prstGeom prst="rect">
            <a:avLst/>
          </a:prstGeom>
        </p:spPr>
      </p:pic>
      <p:pic>
        <p:nvPicPr>
          <p:cNvPr id="31" name="Picture 30">
            <a:extLst>
              <a:ext uri="{FF2B5EF4-FFF2-40B4-BE49-F238E27FC236}">
                <a16:creationId xmlns:a16="http://schemas.microsoft.com/office/drawing/2014/main" id="{0D50DF02-4458-C84A-A9AC-EB3436EAE0EF}"/>
              </a:ext>
            </a:extLst>
          </p:cNvPr>
          <p:cNvPicPr>
            <a:picLocks noChangeAspect="1"/>
          </p:cNvPicPr>
          <p:nvPr userDrawn="1"/>
        </p:nvPicPr>
        <p:blipFill>
          <a:blip r:embed="rId3">
            <a:duotone>
              <a:prstClr val="black"/>
              <a:schemeClr val="accent1">
                <a:tint val="45000"/>
                <a:satMod val="400000"/>
              </a:schemeClr>
            </a:duotone>
          </a:blip>
          <a:stretch>
            <a:fillRect/>
          </a:stretch>
        </p:blipFill>
        <p:spPr>
          <a:xfrm>
            <a:off x="-2640192" y="5056706"/>
            <a:ext cx="4305812" cy="733210"/>
          </a:xfrm>
          <a:prstGeom prst="rect">
            <a:avLst/>
          </a:prstGeom>
        </p:spPr>
      </p:pic>
    </p:spTree>
    <p:extLst>
      <p:ext uri="{BB962C8B-B14F-4D97-AF65-F5344CB8AC3E}">
        <p14:creationId xmlns:p14="http://schemas.microsoft.com/office/powerpoint/2010/main" val="11856182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itstics bright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4384571" y="358014"/>
            <a:ext cx="5587652" cy="1341926"/>
          </a:xfrm>
        </p:spPr>
        <p:txBody>
          <a:bodyPr anchor="b">
            <a:noAutofit/>
          </a:bodyPr>
          <a:lstStyle>
            <a:lvl1pPr algn="l">
              <a:lnSpc>
                <a:spcPct val="100000"/>
              </a:lnSpc>
              <a:defRPr sz="3500">
                <a:solidFill>
                  <a:srgbClr val="231F20"/>
                </a:solidFill>
              </a:defRPr>
            </a:lvl1pPr>
          </a:lstStyle>
          <a:p>
            <a:r>
              <a:rPr lang="en-GB"/>
              <a:t>Statistical Data</a:t>
            </a:r>
            <a:endParaRPr lang="en-LT"/>
          </a:p>
        </p:txBody>
      </p:sp>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4384571" y="2059763"/>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4384571" y="3110645"/>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4384571" y="4121146"/>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4384570" y="5131647"/>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pic>
        <p:nvPicPr>
          <p:cNvPr id="18" name="Picture 17">
            <a:extLst>
              <a:ext uri="{FF2B5EF4-FFF2-40B4-BE49-F238E27FC236}">
                <a16:creationId xmlns:a16="http://schemas.microsoft.com/office/drawing/2014/main" id="{821F1327-4B04-B34F-AF41-FE0C55EF9AC1}"/>
              </a:ext>
            </a:extLst>
          </p:cNvPr>
          <p:cNvPicPr>
            <a:picLocks noChangeAspect="1"/>
          </p:cNvPicPr>
          <p:nvPr userDrawn="1"/>
        </p:nvPicPr>
        <p:blipFill>
          <a:blip r:embed="rId2"/>
          <a:srcRect/>
          <a:stretch/>
        </p:blipFill>
        <p:spPr>
          <a:xfrm>
            <a:off x="408494" y="410030"/>
            <a:ext cx="313724" cy="305103"/>
          </a:xfrm>
          <a:prstGeom prst="rect">
            <a:avLst/>
          </a:prstGeom>
        </p:spPr>
      </p:pic>
    </p:spTree>
    <p:extLst>
      <p:ext uri="{BB962C8B-B14F-4D97-AF65-F5344CB8AC3E}">
        <p14:creationId xmlns:p14="http://schemas.microsoft.com/office/powerpoint/2010/main" val="23130533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itstics dark-circle">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chemeClr val="bg1"/>
                </a:solidFill>
                <a:latin typeface="Poppins" panose="00000500000000000000" pitchFamily="2" charset="0"/>
                <a:cs typeface="Poppins" panose="00000500000000000000" pitchFamily="2" charset="0"/>
              </a:defRPr>
            </a:lvl1pPr>
          </a:lstStyle>
          <a:p>
            <a:r>
              <a:rPr lang="en-GB"/>
              <a:t>Statistical data</a:t>
            </a:r>
            <a:endParaRPr lang="en-LT"/>
          </a:p>
        </p:txBody>
      </p:sp>
      <p:pic>
        <p:nvPicPr>
          <p:cNvPr id="9" name="Picture 8">
            <a:extLst>
              <a:ext uri="{FF2B5EF4-FFF2-40B4-BE49-F238E27FC236}">
                <a16:creationId xmlns:a16="http://schemas.microsoft.com/office/drawing/2014/main" id="{FEAFD233-017A-9C42-80C3-B9D7DF2673D5}"/>
              </a:ext>
            </a:extLst>
          </p:cNvPr>
          <p:cNvPicPr>
            <a:picLocks noChangeAspect="1"/>
          </p:cNvPicPr>
          <p:nvPr userDrawn="1"/>
        </p:nvPicPr>
        <p:blipFill>
          <a:blip r:embed="rId2"/>
          <a:srcRect/>
          <a:stretch/>
        </p:blipFill>
        <p:spPr>
          <a:xfrm>
            <a:off x="408494" y="403108"/>
            <a:ext cx="313725" cy="305104"/>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6" name="Title 1">
            <a:extLst>
              <a:ext uri="{FF2B5EF4-FFF2-40B4-BE49-F238E27FC236}">
                <a16:creationId xmlns:a16="http://schemas.microsoft.com/office/drawing/2014/main" id="{2F70140A-D1B1-194E-A6F2-0136DC52A05A}"/>
              </a:ext>
            </a:extLst>
          </p:cNvPr>
          <p:cNvSpPr txBox="1">
            <a:spLocks/>
          </p:cNvSpPr>
          <p:nvPr userDrawn="1"/>
        </p:nvSpPr>
        <p:spPr>
          <a:xfrm>
            <a:off x="4750566" y="1720036"/>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10%</a:t>
            </a:r>
            <a:endParaRPr lang="en-LT">
              <a:latin typeface="Poppins" panose="00000500000000000000" pitchFamily="2" charset="0"/>
              <a:cs typeface="Poppins" panose="00000500000000000000" pitchFamily="2" charset="0"/>
            </a:endParaRPr>
          </a:p>
        </p:txBody>
      </p:sp>
      <p:sp>
        <p:nvSpPr>
          <p:cNvPr id="27" name="Title 1">
            <a:extLst>
              <a:ext uri="{FF2B5EF4-FFF2-40B4-BE49-F238E27FC236}">
                <a16:creationId xmlns:a16="http://schemas.microsoft.com/office/drawing/2014/main" id="{F79A2590-E6EE-0A42-91CB-F612C492DE01}"/>
              </a:ext>
            </a:extLst>
          </p:cNvPr>
          <p:cNvSpPr txBox="1">
            <a:spLocks/>
          </p:cNvSpPr>
          <p:nvPr userDrawn="1"/>
        </p:nvSpPr>
        <p:spPr>
          <a:xfrm>
            <a:off x="4750566" y="2782581"/>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40%</a:t>
            </a:r>
            <a:endParaRPr lang="en-LT">
              <a:latin typeface="Poppins" panose="00000500000000000000" pitchFamily="2" charset="0"/>
              <a:cs typeface="Poppins" panose="00000500000000000000" pitchFamily="2" charset="0"/>
            </a:endParaRPr>
          </a:p>
        </p:txBody>
      </p:sp>
      <p:sp>
        <p:nvSpPr>
          <p:cNvPr id="28" name="Title 1">
            <a:extLst>
              <a:ext uri="{FF2B5EF4-FFF2-40B4-BE49-F238E27FC236}">
                <a16:creationId xmlns:a16="http://schemas.microsoft.com/office/drawing/2014/main" id="{D68BCF95-5A33-9546-8DDB-E02B0B4F83DB}"/>
              </a:ext>
            </a:extLst>
          </p:cNvPr>
          <p:cNvSpPr txBox="1">
            <a:spLocks/>
          </p:cNvSpPr>
          <p:nvPr userDrawn="1"/>
        </p:nvSpPr>
        <p:spPr>
          <a:xfrm>
            <a:off x="4750566" y="379705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25%</a:t>
            </a:r>
            <a:endParaRPr lang="en-LT">
              <a:latin typeface="Poppins" panose="00000500000000000000" pitchFamily="2" charset="0"/>
              <a:cs typeface="Poppins" panose="00000500000000000000" pitchFamily="2" charset="0"/>
            </a:endParaRPr>
          </a:p>
        </p:txBody>
      </p:sp>
      <p:sp>
        <p:nvSpPr>
          <p:cNvPr id="29" name="Title 1">
            <a:extLst>
              <a:ext uri="{FF2B5EF4-FFF2-40B4-BE49-F238E27FC236}">
                <a16:creationId xmlns:a16="http://schemas.microsoft.com/office/drawing/2014/main" id="{C09F40E0-24F5-3D4F-A309-E113322D8130}"/>
              </a:ext>
            </a:extLst>
          </p:cNvPr>
          <p:cNvSpPr txBox="1">
            <a:spLocks/>
          </p:cNvSpPr>
          <p:nvPr userDrawn="1"/>
        </p:nvSpPr>
        <p:spPr>
          <a:xfrm>
            <a:off x="4750566" y="481220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25%</a:t>
            </a:r>
            <a:endParaRPr lang="en-LT">
              <a:latin typeface="Poppins" panose="00000500000000000000" pitchFamily="2" charset="0"/>
              <a:cs typeface="Poppins" panose="00000500000000000000" pitchFamily="2" charset="0"/>
            </a:endParaRPr>
          </a:p>
        </p:txBody>
      </p:sp>
      <p:graphicFrame>
        <p:nvGraphicFramePr>
          <p:cNvPr id="4" name="Chart 3">
            <a:extLst>
              <a:ext uri="{FF2B5EF4-FFF2-40B4-BE49-F238E27FC236}">
                <a16:creationId xmlns:a16="http://schemas.microsoft.com/office/drawing/2014/main" id="{8AAEB978-A201-1E44-B111-2BFE76D3E234}"/>
              </a:ext>
            </a:extLst>
          </p:cNvPr>
          <p:cNvGraphicFramePr/>
          <p:nvPr userDrawn="1">
            <p:extLst>
              <p:ext uri="{D42A27DB-BD31-4B8C-83A1-F6EECF244321}">
                <p14:modId xmlns:p14="http://schemas.microsoft.com/office/powerpoint/2010/main" val="2422211023"/>
              </p:ext>
            </p:extLst>
          </p:nvPr>
        </p:nvGraphicFramePr>
        <p:xfrm>
          <a:off x="-170426" y="1921248"/>
          <a:ext cx="5372919" cy="3581946"/>
        </p:xfrm>
        <a:graphic>
          <a:graphicData uri="http://schemas.openxmlformats.org/drawingml/2006/chart">
            <c:chart xmlns:c="http://schemas.openxmlformats.org/drawingml/2006/chart" xmlns:r="http://schemas.openxmlformats.org/officeDocument/2006/relationships" r:id="rId3"/>
          </a:graphicData>
        </a:graphic>
      </p:graphicFrame>
      <p:sp>
        <p:nvSpPr>
          <p:cNvPr id="17" name="Title 1">
            <a:extLst>
              <a:ext uri="{FF2B5EF4-FFF2-40B4-BE49-F238E27FC236}">
                <a16:creationId xmlns:a16="http://schemas.microsoft.com/office/drawing/2014/main" id="{BB0F89A9-7F8E-814F-8AD4-ED4479EE6193}"/>
              </a:ext>
            </a:extLst>
          </p:cNvPr>
          <p:cNvSpPr txBox="1">
            <a:spLocks/>
          </p:cNvSpPr>
          <p:nvPr userDrawn="1"/>
        </p:nvSpPr>
        <p:spPr>
          <a:xfrm>
            <a:off x="2455628" y="2428860"/>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10%</a:t>
            </a:r>
            <a:endParaRPr lang="en-LT" sz="2000">
              <a:solidFill>
                <a:schemeClr val="bg1"/>
              </a:solidFill>
              <a:latin typeface="Poppins" panose="00000500000000000000" pitchFamily="2" charset="0"/>
              <a:cs typeface="Poppins" panose="00000500000000000000" pitchFamily="2" charset="0"/>
            </a:endParaRPr>
          </a:p>
        </p:txBody>
      </p:sp>
      <p:sp>
        <p:nvSpPr>
          <p:cNvPr id="18" name="Title 1">
            <a:extLst>
              <a:ext uri="{FF2B5EF4-FFF2-40B4-BE49-F238E27FC236}">
                <a16:creationId xmlns:a16="http://schemas.microsoft.com/office/drawing/2014/main" id="{7EF864C2-0A30-9D44-872B-F3009BA7FB1C}"/>
              </a:ext>
            </a:extLst>
          </p:cNvPr>
          <p:cNvSpPr txBox="1">
            <a:spLocks/>
          </p:cNvSpPr>
          <p:nvPr userDrawn="1"/>
        </p:nvSpPr>
        <p:spPr>
          <a:xfrm>
            <a:off x="1560820" y="2871994"/>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25%</a:t>
            </a:r>
            <a:endParaRPr lang="en-LT" sz="2000">
              <a:solidFill>
                <a:schemeClr val="bg1"/>
              </a:solidFill>
              <a:latin typeface="Poppins" panose="00000500000000000000" pitchFamily="2" charset="0"/>
              <a:cs typeface="Poppins" panose="00000500000000000000" pitchFamily="2" charset="0"/>
            </a:endParaRPr>
          </a:p>
        </p:txBody>
      </p:sp>
      <p:sp>
        <p:nvSpPr>
          <p:cNvPr id="19" name="Title 1">
            <a:extLst>
              <a:ext uri="{FF2B5EF4-FFF2-40B4-BE49-F238E27FC236}">
                <a16:creationId xmlns:a16="http://schemas.microsoft.com/office/drawing/2014/main" id="{80978C34-186B-AD45-BEF8-54894DD86E1F}"/>
              </a:ext>
            </a:extLst>
          </p:cNvPr>
          <p:cNvSpPr txBox="1">
            <a:spLocks/>
          </p:cNvSpPr>
          <p:nvPr userDrawn="1"/>
        </p:nvSpPr>
        <p:spPr>
          <a:xfrm>
            <a:off x="1560820" y="3882495"/>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25%</a:t>
            </a:r>
            <a:endParaRPr lang="en-LT" sz="2000">
              <a:solidFill>
                <a:schemeClr val="bg1"/>
              </a:solidFill>
              <a:latin typeface="Poppins" panose="00000500000000000000" pitchFamily="2" charset="0"/>
              <a:cs typeface="Poppins" panose="00000500000000000000" pitchFamily="2" charset="0"/>
            </a:endParaRPr>
          </a:p>
        </p:txBody>
      </p:sp>
      <p:sp>
        <p:nvSpPr>
          <p:cNvPr id="20" name="Title 1">
            <a:extLst>
              <a:ext uri="{FF2B5EF4-FFF2-40B4-BE49-F238E27FC236}">
                <a16:creationId xmlns:a16="http://schemas.microsoft.com/office/drawing/2014/main" id="{0E77ACB9-A6B3-8C42-BA26-61350B85540D}"/>
              </a:ext>
            </a:extLst>
          </p:cNvPr>
          <p:cNvSpPr txBox="1">
            <a:spLocks/>
          </p:cNvSpPr>
          <p:nvPr userDrawn="1"/>
        </p:nvSpPr>
        <p:spPr>
          <a:xfrm>
            <a:off x="2757565" y="3606887"/>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25%</a:t>
            </a:r>
            <a:endParaRPr lang="en-LT" sz="200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904484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aitstics dark-circle_blank">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chemeClr val="bg1"/>
                </a:solidFill>
              </a:defRPr>
            </a:lvl1pPr>
          </a:lstStyle>
          <a:p>
            <a:r>
              <a:rPr lang="en-GB"/>
              <a:t>Statistical data</a:t>
            </a:r>
            <a:endParaRPr lang="en-LT"/>
          </a:p>
        </p:txBody>
      </p:sp>
      <p:pic>
        <p:nvPicPr>
          <p:cNvPr id="9" name="Picture 8">
            <a:extLst>
              <a:ext uri="{FF2B5EF4-FFF2-40B4-BE49-F238E27FC236}">
                <a16:creationId xmlns:a16="http://schemas.microsoft.com/office/drawing/2014/main" id="{FEAFD233-017A-9C42-80C3-B9D7DF2673D5}"/>
              </a:ext>
            </a:extLst>
          </p:cNvPr>
          <p:cNvPicPr>
            <a:picLocks noChangeAspect="1"/>
          </p:cNvPicPr>
          <p:nvPr userDrawn="1"/>
        </p:nvPicPr>
        <p:blipFill>
          <a:blip r:embed="rId2"/>
          <a:srcRect/>
          <a:stretch/>
        </p:blipFill>
        <p:spPr>
          <a:xfrm>
            <a:off x="408494" y="403108"/>
            <a:ext cx="313725" cy="305104"/>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Tree>
    <p:extLst>
      <p:ext uri="{BB962C8B-B14F-4D97-AF65-F5344CB8AC3E}">
        <p14:creationId xmlns:p14="http://schemas.microsoft.com/office/powerpoint/2010/main" val="1393319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938842" y="1426464"/>
            <a:ext cx="5587652" cy="1341926"/>
          </a:xfrm>
        </p:spPr>
        <p:txBody>
          <a:bodyPr anchor="b">
            <a:noAutofit/>
          </a:bodyPr>
          <a:lstStyle>
            <a:lvl1pPr algn="l">
              <a:defRPr sz="3500">
                <a:solidFill>
                  <a:schemeClr val="bg1"/>
                </a:solidFill>
              </a:defRPr>
            </a:lvl1pPr>
          </a:lstStyle>
          <a:p>
            <a:r>
              <a:rPr lang="en-GB"/>
              <a:t>Title of the presentation in two lines</a:t>
            </a:r>
            <a:endParaRPr lang="en-LT"/>
          </a:p>
        </p:txBody>
      </p:sp>
      <p:sp>
        <p:nvSpPr>
          <p:cNvPr id="3" name="Subtitle 2">
            <a:extLst>
              <a:ext uri="{FF2B5EF4-FFF2-40B4-BE49-F238E27FC236}">
                <a16:creationId xmlns:a16="http://schemas.microsoft.com/office/drawing/2014/main" id="{E544E1B9-1882-0D43-9CCA-96C021418916}"/>
              </a:ext>
            </a:extLst>
          </p:cNvPr>
          <p:cNvSpPr>
            <a:spLocks noGrp="1"/>
          </p:cNvSpPr>
          <p:nvPr>
            <p:ph type="subTitle" idx="1" hasCustomPrompt="1"/>
          </p:nvPr>
        </p:nvSpPr>
        <p:spPr>
          <a:xfrm>
            <a:off x="967150" y="3087408"/>
            <a:ext cx="4697381" cy="749369"/>
          </a:xfrm>
        </p:spPr>
        <p:txBody>
          <a:bodyPr>
            <a:normAutofit/>
          </a:bodyPr>
          <a:lstStyle>
            <a:lvl1pPr marL="0" indent="0" algn="l">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Name Surname, Position</a:t>
            </a:r>
            <a:endParaRPr lang="en-LT"/>
          </a:p>
        </p:txBody>
      </p:sp>
      <p:pic>
        <p:nvPicPr>
          <p:cNvPr id="5" name="Picture 4">
            <a:extLst>
              <a:ext uri="{FF2B5EF4-FFF2-40B4-BE49-F238E27FC236}">
                <a16:creationId xmlns:a16="http://schemas.microsoft.com/office/drawing/2014/main" id="{CED51151-A853-01EC-CB54-B33CEB4A6730}"/>
              </a:ext>
            </a:extLst>
          </p:cNvPr>
          <p:cNvPicPr>
            <a:picLocks noChangeAspect="1"/>
          </p:cNvPicPr>
          <p:nvPr userDrawn="1"/>
        </p:nvPicPr>
        <p:blipFill>
          <a:blip r:embed="rId2"/>
          <a:srcRect l="-881" t="1" r="686" b="-29429"/>
          <a:stretch/>
        </p:blipFill>
        <p:spPr>
          <a:xfrm>
            <a:off x="967149" y="4864203"/>
            <a:ext cx="4131061" cy="937751"/>
          </a:xfrm>
          <a:prstGeom prst="rect">
            <a:avLst/>
          </a:prstGeom>
        </p:spPr>
      </p:pic>
      <p:sp>
        <p:nvSpPr>
          <p:cNvPr id="4" name="TextBox 3">
            <a:extLst>
              <a:ext uri="{FF2B5EF4-FFF2-40B4-BE49-F238E27FC236}">
                <a16:creationId xmlns:a16="http://schemas.microsoft.com/office/drawing/2014/main" id="{ED97EBE7-67DA-D37A-D4D5-6558AB0D29D3}"/>
              </a:ext>
            </a:extLst>
          </p:cNvPr>
          <p:cNvSpPr txBox="1"/>
          <p:nvPr userDrawn="1"/>
        </p:nvSpPr>
        <p:spPr>
          <a:xfrm>
            <a:off x="967150" y="5801954"/>
            <a:ext cx="4159368" cy="549831"/>
          </a:xfrm>
          <a:prstGeom prst="rect">
            <a:avLst/>
          </a:prstGeom>
          <a:noFill/>
        </p:spPr>
        <p:txBody>
          <a:bodyPr wrap="square">
            <a:spAutoFit/>
          </a:bodyPr>
          <a:lstStyle/>
          <a:p>
            <a:pPr marL="0" marR="0" algn="just">
              <a:lnSpc>
                <a:spcPct val="107000"/>
              </a:lnSpc>
              <a:spcBef>
                <a:spcPts val="0"/>
              </a:spcBef>
              <a:spcAft>
                <a:spcPts val="800"/>
              </a:spcAft>
            </a:pPr>
            <a:r>
              <a:rPr lang="en-US" sz="700" kern="100" noProof="0">
                <a:solidFill>
                  <a:schemeClr val="bg1"/>
                </a:solidFill>
                <a:effectLst/>
                <a:latin typeface="Poppins" panose="00000500000000000000" pitchFamily="2" charset="0"/>
                <a:ea typeface="Aptos" panose="020B0004020202020204" pitchFamily="34" charset="0"/>
                <a:cs typeface="Poppins" panose="00000500000000000000" pitchFamily="2" charset="0"/>
              </a:rPr>
              <a:t>Project No. 101161155. Co-funded by the European Union. Views and opinions expressed are however those of the author(s) only and do not necessarily reflect those of the European Union or European Innovation Council and SMEs Executive Agency (EISMEA). Neither the European Union nor the granting authority can be held responsible for them.</a:t>
            </a:r>
          </a:p>
        </p:txBody>
      </p:sp>
    </p:spTree>
    <p:extLst>
      <p:ext uri="{BB962C8B-B14F-4D97-AF65-F5344CB8AC3E}">
        <p14:creationId xmlns:p14="http://schemas.microsoft.com/office/powerpoint/2010/main" val="968776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aitstics bright-circ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rgbClr val="231F20"/>
                </a:solidFill>
                <a:latin typeface="Poppins" panose="00000500000000000000" pitchFamily="2" charset="0"/>
                <a:cs typeface="Poppins" panose="00000500000000000000" pitchFamily="2" charset="0"/>
              </a:defRPr>
            </a:lvl1pPr>
          </a:lstStyle>
          <a:p>
            <a:r>
              <a:rPr lang="en-GB" err="1"/>
              <a:t>Statistikos</a:t>
            </a:r>
            <a:r>
              <a:rPr lang="en-GB"/>
              <a:t> </a:t>
            </a:r>
            <a:r>
              <a:rPr lang="en-GB" err="1"/>
              <a:t>duomenys</a:t>
            </a:r>
            <a:endParaRPr lang="en-LT"/>
          </a:p>
        </p:txBody>
      </p:sp>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6" name="Title 1">
            <a:extLst>
              <a:ext uri="{FF2B5EF4-FFF2-40B4-BE49-F238E27FC236}">
                <a16:creationId xmlns:a16="http://schemas.microsoft.com/office/drawing/2014/main" id="{2F70140A-D1B1-194E-A6F2-0136DC52A05A}"/>
              </a:ext>
            </a:extLst>
          </p:cNvPr>
          <p:cNvSpPr txBox="1">
            <a:spLocks/>
          </p:cNvSpPr>
          <p:nvPr userDrawn="1"/>
        </p:nvSpPr>
        <p:spPr>
          <a:xfrm>
            <a:off x="4750566" y="1720036"/>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10%</a:t>
            </a:r>
            <a:endParaRPr lang="en-LT">
              <a:solidFill>
                <a:srgbClr val="231F20"/>
              </a:solidFill>
              <a:latin typeface="Poppins" panose="00000500000000000000" pitchFamily="2" charset="0"/>
              <a:cs typeface="Poppins" panose="00000500000000000000" pitchFamily="2" charset="0"/>
            </a:endParaRPr>
          </a:p>
        </p:txBody>
      </p:sp>
      <p:sp>
        <p:nvSpPr>
          <p:cNvPr id="27" name="Title 1">
            <a:extLst>
              <a:ext uri="{FF2B5EF4-FFF2-40B4-BE49-F238E27FC236}">
                <a16:creationId xmlns:a16="http://schemas.microsoft.com/office/drawing/2014/main" id="{F79A2590-E6EE-0A42-91CB-F612C492DE01}"/>
              </a:ext>
            </a:extLst>
          </p:cNvPr>
          <p:cNvSpPr txBox="1">
            <a:spLocks/>
          </p:cNvSpPr>
          <p:nvPr userDrawn="1"/>
        </p:nvSpPr>
        <p:spPr>
          <a:xfrm>
            <a:off x="4750566" y="2782581"/>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40%</a:t>
            </a:r>
            <a:endParaRPr lang="en-LT">
              <a:solidFill>
                <a:srgbClr val="231F20"/>
              </a:solidFill>
              <a:latin typeface="Poppins" panose="00000500000000000000" pitchFamily="2" charset="0"/>
              <a:cs typeface="Poppins" panose="00000500000000000000" pitchFamily="2" charset="0"/>
            </a:endParaRPr>
          </a:p>
        </p:txBody>
      </p:sp>
      <p:sp>
        <p:nvSpPr>
          <p:cNvPr id="28" name="Title 1">
            <a:extLst>
              <a:ext uri="{FF2B5EF4-FFF2-40B4-BE49-F238E27FC236}">
                <a16:creationId xmlns:a16="http://schemas.microsoft.com/office/drawing/2014/main" id="{D68BCF95-5A33-9546-8DDB-E02B0B4F83DB}"/>
              </a:ext>
            </a:extLst>
          </p:cNvPr>
          <p:cNvSpPr txBox="1">
            <a:spLocks/>
          </p:cNvSpPr>
          <p:nvPr userDrawn="1"/>
        </p:nvSpPr>
        <p:spPr>
          <a:xfrm>
            <a:off x="4750566" y="379705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25%</a:t>
            </a:r>
            <a:endParaRPr lang="en-LT">
              <a:solidFill>
                <a:srgbClr val="231F20"/>
              </a:solidFill>
              <a:latin typeface="Poppins" panose="00000500000000000000" pitchFamily="2" charset="0"/>
              <a:cs typeface="Poppins" panose="00000500000000000000" pitchFamily="2" charset="0"/>
            </a:endParaRPr>
          </a:p>
        </p:txBody>
      </p:sp>
      <p:sp>
        <p:nvSpPr>
          <p:cNvPr id="29" name="Title 1">
            <a:extLst>
              <a:ext uri="{FF2B5EF4-FFF2-40B4-BE49-F238E27FC236}">
                <a16:creationId xmlns:a16="http://schemas.microsoft.com/office/drawing/2014/main" id="{C09F40E0-24F5-3D4F-A309-E113322D8130}"/>
              </a:ext>
            </a:extLst>
          </p:cNvPr>
          <p:cNvSpPr txBox="1">
            <a:spLocks/>
          </p:cNvSpPr>
          <p:nvPr userDrawn="1"/>
        </p:nvSpPr>
        <p:spPr>
          <a:xfrm>
            <a:off x="4750566" y="481220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25%</a:t>
            </a:r>
            <a:endParaRPr lang="en-LT">
              <a:solidFill>
                <a:srgbClr val="231F20"/>
              </a:solidFill>
              <a:latin typeface="Poppins" panose="00000500000000000000" pitchFamily="2" charset="0"/>
              <a:cs typeface="Poppins" panose="00000500000000000000" pitchFamily="2" charset="0"/>
            </a:endParaRPr>
          </a:p>
        </p:txBody>
      </p:sp>
      <p:graphicFrame>
        <p:nvGraphicFramePr>
          <p:cNvPr id="4" name="Chart 3">
            <a:extLst>
              <a:ext uri="{FF2B5EF4-FFF2-40B4-BE49-F238E27FC236}">
                <a16:creationId xmlns:a16="http://schemas.microsoft.com/office/drawing/2014/main" id="{8AAEB978-A201-1E44-B111-2BFE76D3E234}"/>
              </a:ext>
            </a:extLst>
          </p:cNvPr>
          <p:cNvGraphicFramePr/>
          <p:nvPr userDrawn="1">
            <p:extLst>
              <p:ext uri="{D42A27DB-BD31-4B8C-83A1-F6EECF244321}">
                <p14:modId xmlns:p14="http://schemas.microsoft.com/office/powerpoint/2010/main" val="1070418258"/>
              </p:ext>
            </p:extLst>
          </p:nvPr>
        </p:nvGraphicFramePr>
        <p:xfrm>
          <a:off x="-170426" y="1921248"/>
          <a:ext cx="5372919" cy="3581946"/>
        </p:xfrm>
        <a:graphic>
          <a:graphicData uri="http://schemas.openxmlformats.org/drawingml/2006/chart">
            <c:chart xmlns:c="http://schemas.openxmlformats.org/drawingml/2006/chart" xmlns:r="http://schemas.openxmlformats.org/officeDocument/2006/relationships" r:id="rId2"/>
          </a:graphicData>
        </a:graphic>
      </p:graphicFrame>
      <p:sp>
        <p:nvSpPr>
          <p:cNvPr id="17" name="Title 1">
            <a:extLst>
              <a:ext uri="{FF2B5EF4-FFF2-40B4-BE49-F238E27FC236}">
                <a16:creationId xmlns:a16="http://schemas.microsoft.com/office/drawing/2014/main" id="{BB0F89A9-7F8E-814F-8AD4-ED4479EE6193}"/>
              </a:ext>
            </a:extLst>
          </p:cNvPr>
          <p:cNvSpPr txBox="1">
            <a:spLocks/>
          </p:cNvSpPr>
          <p:nvPr userDrawn="1"/>
        </p:nvSpPr>
        <p:spPr>
          <a:xfrm>
            <a:off x="2455628" y="2428860"/>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rgbClr val="302757"/>
                </a:solidFill>
                <a:latin typeface="Poppins" panose="00000500000000000000" pitchFamily="2" charset="0"/>
                <a:cs typeface="Poppins" panose="00000500000000000000" pitchFamily="2" charset="0"/>
              </a:rPr>
              <a:t>10%</a:t>
            </a:r>
            <a:endParaRPr lang="en-LT" sz="2000">
              <a:solidFill>
                <a:srgbClr val="302757"/>
              </a:solidFill>
              <a:latin typeface="Poppins" panose="00000500000000000000" pitchFamily="2" charset="0"/>
              <a:cs typeface="Poppins" panose="00000500000000000000" pitchFamily="2" charset="0"/>
            </a:endParaRPr>
          </a:p>
        </p:txBody>
      </p:sp>
      <p:sp>
        <p:nvSpPr>
          <p:cNvPr id="18" name="Title 1">
            <a:extLst>
              <a:ext uri="{FF2B5EF4-FFF2-40B4-BE49-F238E27FC236}">
                <a16:creationId xmlns:a16="http://schemas.microsoft.com/office/drawing/2014/main" id="{7EF864C2-0A30-9D44-872B-F3009BA7FB1C}"/>
              </a:ext>
            </a:extLst>
          </p:cNvPr>
          <p:cNvSpPr txBox="1">
            <a:spLocks/>
          </p:cNvSpPr>
          <p:nvPr userDrawn="1"/>
        </p:nvSpPr>
        <p:spPr>
          <a:xfrm>
            <a:off x="1560820" y="2871994"/>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25%</a:t>
            </a:r>
            <a:endParaRPr lang="en-LT" sz="2000">
              <a:solidFill>
                <a:schemeClr val="bg1"/>
              </a:solidFill>
              <a:latin typeface="Poppins" panose="00000500000000000000" pitchFamily="2" charset="0"/>
              <a:cs typeface="Poppins" panose="00000500000000000000" pitchFamily="2" charset="0"/>
            </a:endParaRPr>
          </a:p>
        </p:txBody>
      </p:sp>
      <p:sp>
        <p:nvSpPr>
          <p:cNvPr id="19" name="Title 1">
            <a:extLst>
              <a:ext uri="{FF2B5EF4-FFF2-40B4-BE49-F238E27FC236}">
                <a16:creationId xmlns:a16="http://schemas.microsoft.com/office/drawing/2014/main" id="{80978C34-186B-AD45-BEF8-54894DD86E1F}"/>
              </a:ext>
            </a:extLst>
          </p:cNvPr>
          <p:cNvSpPr txBox="1">
            <a:spLocks/>
          </p:cNvSpPr>
          <p:nvPr userDrawn="1"/>
        </p:nvSpPr>
        <p:spPr>
          <a:xfrm>
            <a:off x="1560820" y="3882495"/>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25%</a:t>
            </a:r>
            <a:endParaRPr lang="en-LT" sz="2000">
              <a:solidFill>
                <a:schemeClr val="bg1"/>
              </a:solidFill>
              <a:latin typeface="Poppins" panose="00000500000000000000" pitchFamily="2" charset="0"/>
              <a:cs typeface="Poppins" panose="00000500000000000000" pitchFamily="2" charset="0"/>
            </a:endParaRPr>
          </a:p>
        </p:txBody>
      </p:sp>
      <p:sp>
        <p:nvSpPr>
          <p:cNvPr id="20" name="Title 1">
            <a:extLst>
              <a:ext uri="{FF2B5EF4-FFF2-40B4-BE49-F238E27FC236}">
                <a16:creationId xmlns:a16="http://schemas.microsoft.com/office/drawing/2014/main" id="{0E77ACB9-A6B3-8C42-BA26-61350B85540D}"/>
              </a:ext>
            </a:extLst>
          </p:cNvPr>
          <p:cNvSpPr txBox="1">
            <a:spLocks/>
          </p:cNvSpPr>
          <p:nvPr userDrawn="1"/>
        </p:nvSpPr>
        <p:spPr>
          <a:xfrm>
            <a:off x="2757565" y="3606887"/>
            <a:ext cx="796255" cy="522696"/>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sz="2000">
                <a:solidFill>
                  <a:schemeClr val="bg1"/>
                </a:solidFill>
                <a:latin typeface="Poppins" panose="00000500000000000000" pitchFamily="2" charset="0"/>
                <a:cs typeface="Poppins" panose="00000500000000000000" pitchFamily="2" charset="0"/>
              </a:rPr>
              <a:t>25%</a:t>
            </a:r>
            <a:endParaRPr lang="en-LT" sz="2000">
              <a:solidFill>
                <a:schemeClr val="bg1"/>
              </a:solidFill>
              <a:latin typeface="Poppins" panose="00000500000000000000" pitchFamily="2" charset="0"/>
              <a:cs typeface="Poppins" panose="00000500000000000000" pitchFamily="2" charset="0"/>
            </a:endParaRPr>
          </a:p>
        </p:txBody>
      </p:sp>
      <p:pic>
        <p:nvPicPr>
          <p:cNvPr id="25" name="Picture 24">
            <a:extLst>
              <a:ext uri="{FF2B5EF4-FFF2-40B4-BE49-F238E27FC236}">
                <a16:creationId xmlns:a16="http://schemas.microsoft.com/office/drawing/2014/main" id="{F2FAFDB3-CD7F-F943-A0F7-6D9BF522D5EF}"/>
              </a:ext>
            </a:extLst>
          </p:cNvPr>
          <p:cNvPicPr>
            <a:picLocks noChangeAspect="1"/>
          </p:cNvPicPr>
          <p:nvPr userDrawn="1"/>
        </p:nvPicPr>
        <p:blipFill>
          <a:blip r:embed="rId3"/>
          <a:stretch>
            <a:fillRect/>
          </a:stretch>
        </p:blipFill>
        <p:spPr>
          <a:xfrm>
            <a:off x="408494" y="364935"/>
            <a:ext cx="313724" cy="395293"/>
          </a:xfrm>
          <a:prstGeom prst="rect">
            <a:avLst/>
          </a:prstGeom>
        </p:spPr>
      </p:pic>
    </p:spTree>
    <p:extLst>
      <p:ext uri="{BB962C8B-B14F-4D97-AF65-F5344CB8AC3E}">
        <p14:creationId xmlns:p14="http://schemas.microsoft.com/office/powerpoint/2010/main" val="13261805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tatstics bright-circle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rgbClr val="231F20"/>
                </a:solidFill>
              </a:defRPr>
            </a:lvl1pPr>
          </a:lstStyle>
          <a:p>
            <a:r>
              <a:rPr lang="en-GB" err="1"/>
              <a:t>Statistikos</a:t>
            </a:r>
            <a:r>
              <a:rPr lang="en-GB"/>
              <a:t> </a:t>
            </a:r>
            <a:r>
              <a:rPr lang="en-GB" err="1"/>
              <a:t>duomenys</a:t>
            </a:r>
            <a:endParaRPr lang="en-LT"/>
          </a:p>
        </p:txBody>
      </p:sp>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pic>
        <p:nvPicPr>
          <p:cNvPr id="25" name="Picture 24">
            <a:extLst>
              <a:ext uri="{FF2B5EF4-FFF2-40B4-BE49-F238E27FC236}">
                <a16:creationId xmlns:a16="http://schemas.microsoft.com/office/drawing/2014/main" id="{F2FAFDB3-CD7F-F943-A0F7-6D9BF522D5EF}"/>
              </a:ext>
            </a:extLst>
          </p:cNvPr>
          <p:cNvPicPr>
            <a:picLocks noChangeAspect="1"/>
          </p:cNvPicPr>
          <p:nvPr userDrawn="1"/>
        </p:nvPicPr>
        <p:blipFill>
          <a:blip r:embed="rId2"/>
          <a:stretch>
            <a:fillRect/>
          </a:stretch>
        </p:blipFill>
        <p:spPr>
          <a:xfrm>
            <a:off x="408494" y="364935"/>
            <a:ext cx="313724" cy="395293"/>
          </a:xfrm>
          <a:prstGeom prst="rect">
            <a:avLst/>
          </a:prstGeom>
        </p:spPr>
      </p:pic>
    </p:spTree>
    <p:extLst>
      <p:ext uri="{BB962C8B-B14F-4D97-AF65-F5344CB8AC3E}">
        <p14:creationId xmlns:p14="http://schemas.microsoft.com/office/powerpoint/2010/main" val="52868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tatistics dark-columns">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chemeClr val="bg1"/>
                </a:solidFill>
                <a:latin typeface="Poppins" panose="00000500000000000000" pitchFamily="2" charset="0"/>
                <a:cs typeface="Poppins" panose="00000500000000000000" pitchFamily="2" charset="0"/>
              </a:defRPr>
            </a:lvl1pPr>
          </a:lstStyle>
          <a:p>
            <a:r>
              <a:rPr lang="en-GB"/>
              <a:t>Statistical data</a:t>
            </a:r>
            <a:endParaRPr lang="en-LT"/>
          </a:p>
        </p:txBody>
      </p:sp>
      <p:pic>
        <p:nvPicPr>
          <p:cNvPr id="9" name="Picture 8">
            <a:extLst>
              <a:ext uri="{FF2B5EF4-FFF2-40B4-BE49-F238E27FC236}">
                <a16:creationId xmlns:a16="http://schemas.microsoft.com/office/drawing/2014/main" id="{FEAFD233-017A-9C42-80C3-B9D7DF2673D5}"/>
              </a:ext>
            </a:extLst>
          </p:cNvPr>
          <p:cNvPicPr>
            <a:picLocks noChangeAspect="1"/>
          </p:cNvPicPr>
          <p:nvPr userDrawn="1"/>
        </p:nvPicPr>
        <p:blipFill>
          <a:blip r:embed="rId2"/>
          <a:srcRect/>
          <a:stretch/>
        </p:blipFill>
        <p:spPr>
          <a:xfrm>
            <a:off x="408494" y="403108"/>
            <a:ext cx="313725" cy="305104"/>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chemeClr val="bg1"/>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6" name="Title 1">
            <a:extLst>
              <a:ext uri="{FF2B5EF4-FFF2-40B4-BE49-F238E27FC236}">
                <a16:creationId xmlns:a16="http://schemas.microsoft.com/office/drawing/2014/main" id="{2F70140A-D1B1-194E-A6F2-0136DC52A05A}"/>
              </a:ext>
            </a:extLst>
          </p:cNvPr>
          <p:cNvSpPr txBox="1">
            <a:spLocks/>
          </p:cNvSpPr>
          <p:nvPr userDrawn="1"/>
        </p:nvSpPr>
        <p:spPr>
          <a:xfrm>
            <a:off x="4750566" y="1720036"/>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20%</a:t>
            </a:r>
            <a:endParaRPr lang="en-LT">
              <a:latin typeface="Poppins" panose="00000500000000000000" pitchFamily="2" charset="0"/>
              <a:cs typeface="Poppins" panose="00000500000000000000" pitchFamily="2" charset="0"/>
            </a:endParaRPr>
          </a:p>
        </p:txBody>
      </p:sp>
      <p:sp>
        <p:nvSpPr>
          <p:cNvPr id="27" name="Title 1">
            <a:extLst>
              <a:ext uri="{FF2B5EF4-FFF2-40B4-BE49-F238E27FC236}">
                <a16:creationId xmlns:a16="http://schemas.microsoft.com/office/drawing/2014/main" id="{F79A2590-E6EE-0A42-91CB-F612C492DE01}"/>
              </a:ext>
            </a:extLst>
          </p:cNvPr>
          <p:cNvSpPr txBox="1">
            <a:spLocks/>
          </p:cNvSpPr>
          <p:nvPr userDrawn="1"/>
        </p:nvSpPr>
        <p:spPr>
          <a:xfrm>
            <a:off x="4750566" y="2782581"/>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30%</a:t>
            </a:r>
            <a:endParaRPr lang="en-LT">
              <a:latin typeface="Poppins" panose="00000500000000000000" pitchFamily="2" charset="0"/>
              <a:cs typeface="Poppins" panose="00000500000000000000" pitchFamily="2" charset="0"/>
            </a:endParaRPr>
          </a:p>
        </p:txBody>
      </p:sp>
      <p:sp>
        <p:nvSpPr>
          <p:cNvPr id="28" name="Title 1">
            <a:extLst>
              <a:ext uri="{FF2B5EF4-FFF2-40B4-BE49-F238E27FC236}">
                <a16:creationId xmlns:a16="http://schemas.microsoft.com/office/drawing/2014/main" id="{D68BCF95-5A33-9546-8DDB-E02B0B4F83DB}"/>
              </a:ext>
            </a:extLst>
          </p:cNvPr>
          <p:cNvSpPr txBox="1">
            <a:spLocks/>
          </p:cNvSpPr>
          <p:nvPr userDrawn="1"/>
        </p:nvSpPr>
        <p:spPr>
          <a:xfrm>
            <a:off x="4750566" y="379705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50%</a:t>
            </a:r>
            <a:endParaRPr lang="en-LT">
              <a:latin typeface="Poppins" panose="00000500000000000000" pitchFamily="2" charset="0"/>
              <a:cs typeface="Poppins" panose="00000500000000000000" pitchFamily="2" charset="0"/>
            </a:endParaRPr>
          </a:p>
        </p:txBody>
      </p:sp>
      <p:sp>
        <p:nvSpPr>
          <p:cNvPr id="29" name="Title 1">
            <a:extLst>
              <a:ext uri="{FF2B5EF4-FFF2-40B4-BE49-F238E27FC236}">
                <a16:creationId xmlns:a16="http://schemas.microsoft.com/office/drawing/2014/main" id="{C09F40E0-24F5-3D4F-A309-E113322D8130}"/>
              </a:ext>
            </a:extLst>
          </p:cNvPr>
          <p:cNvSpPr txBox="1">
            <a:spLocks/>
          </p:cNvSpPr>
          <p:nvPr userDrawn="1"/>
        </p:nvSpPr>
        <p:spPr>
          <a:xfrm>
            <a:off x="4750566" y="481220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latin typeface="Poppins" panose="00000500000000000000" pitchFamily="2" charset="0"/>
                <a:cs typeface="Poppins" panose="00000500000000000000" pitchFamily="2" charset="0"/>
              </a:rPr>
              <a:t>50%</a:t>
            </a:r>
            <a:endParaRPr lang="en-LT">
              <a:latin typeface="Poppins" panose="00000500000000000000" pitchFamily="2" charset="0"/>
              <a:cs typeface="Poppins" panose="00000500000000000000" pitchFamily="2" charset="0"/>
            </a:endParaRPr>
          </a:p>
        </p:txBody>
      </p:sp>
      <p:graphicFrame>
        <p:nvGraphicFramePr>
          <p:cNvPr id="7" name="Chart 6">
            <a:extLst>
              <a:ext uri="{FF2B5EF4-FFF2-40B4-BE49-F238E27FC236}">
                <a16:creationId xmlns:a16="http://schemas.microsoft.com/office/drawing/2014/main" id="{2AD45C9C-EF72-EA46-AEB6-A8416426AE51}"/>
              </a:ext>
            </a:extLst>
          </p:cNvPr>
          <p:cNvGraphicFramePr/>
          <p:nvPr userDrawn="1">
            <p:extLst>
              <p:ext uri="{D42A27DB-BD31-4B8C-83A1-F6EECF244321}">
                <p14:modId xmlns:p14="http://schemas.microsoft.com/office/powerpoint/2010/main" val="512160852"/>
              </p:ext>
            </p:extLst>
          </p:nvPr>
        </p:nvGraphicFramePr>
        <p:xfrm>
          <a:off x="408495" y="2045795"/>
          <a:ext cx="3878370" cy="39880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3061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atistics dark-columns_blank">
    <p:bg>
      <p:bgPr>
        <a:solidFill>
          <a:srgbClr val="8280E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chemeClr val="bg1"/>
                </a:solidFill>
              </a:defRPr>
            </a:lvl1pPr>
          </a:lstStyle>
          <a:p>
            <a:r>
              <a:rPr lang="en-GB"/>
              <a:t>Statistical data</a:t>
            </a:r>
            <a:endParaRPr lang="en-LT"/>
          </a:p>
        </p:txBody>
      </p:sp>
      <p:pic>
        <p:nvPicPr>
          <p:cNvPr id="9" name="Picture 8">
            <a:extLst>
              <a:ext uri="{FF2B5EF4-FFF2-40B4-BE49-F238E27FC236}">
                <a16:creationId xmlns:a16="http://schemas.microsoft.com/office/drawing/2014/main" id="{FEAFD233-017A-9C42-80C3-B9D7DF2673D5}"/>
              </a:ext>
            </a:extLst>
          </p:cNvPr>
          <p:cNvPicPr>
            <a:picLocks noChangeAspect="1"/>
          </p:cNvPicPr>
          <p:nvPr userDrawn="1"/>
        </p:nvPicPr>
        <p:blipFill>
          <a:blip r:embed="rId2"/>
          <a:srcRect/>
          <a:stretch/>
        </p:blipFill>
        <p:spPr>
          <a:xfrm>
            <a:off x="408494" y="403108"/>
            <a:ext cx="313725" cy="305104"/>
          </a:xfrm>
          <a:prstGeom prst="rect">
            <a:avLst/>
          </a:prstGeom>
        </p:spPr>
      </p:pic>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Tree>
    <p:extLst>
      <p:ext uri="{BB962C8B-B14F-4D97-AF65-F5344CB8AC3E}">
        <p14:creationId xmlns:p14="http://schemas.microsoft.com/office/powerpoint/2010/main" val="17763400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tistics bright-column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rgbClr val="231F20"/>
                </a:solidFill>
                <a:latin typeface="Poppins" panose="00000500000000000000" pitchFamily="2" charset="0"/>
                <a:cs typeface="Poppins" panose="00000500000000000000" pitchFamily="2" charset="0"/>
              </a:defRPr>
            </a:lvl1pPr>
          </a:lstStyle>
          <a:p>
            <a:r>
              <a:rPr lang="en-GB"/>
              <a:t>Statistical data</a:t>
            </a:r>
            <a:endParaRPr lang="en-LT"/>
          </a:p>
        </p:txBody>
      </p:sp>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rgbClr val="231F20"/>
                </a:solidFill>
                <a:latin typeface="Poppins" panose="00000500000000000000"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6" name="Title 1">
            <a:extLst>
              <a:ext uri="{FF2B5EF4-FFF2-40B4-BE49-F238E27FC236}">
                <a16:creationId xmlns:a16="http://schemas.microsoft.com/office/drawing/2014/main" id="{2F70140A-D1B1-194E-A6F2-0136DC52A05A}"/>
              </a:ext>
            </a:extLst>
          </p:cNvPr>
          <p:cNvSpPr txBox="1">
            <a:spLocks/>
          </p:cNvSpPr>
          <p:nvPr userDrawn="1"/>
        </p:nvSpPr>
        <p:spPr>
          <a:xfrm>
            <a:off x="4750566" y="1720036"/>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20%</a:t>
            </a:r>
            <a:endParaRPr lang="en-LT">
              <a:solidFill>
                <a:srgbClr val="231F20"/>
              </a:solidFill>
              <a:latin typeface="Poppins" panose="00000500000000000000" pitchFamily="2" charset="0"/>
              <a:cs typeface="Poppins" panose="00000500000000000000" pitchFamily="2" charset="0"/>
            </a:endParaRPr>
          </a:p>
        </p:txBody>
      </p:sp>
      <p:sp>
        <p:nvSpPr>
          <p:cNvPr id="27" name="Title 1">
            <a:extLst>
              <a:ext uri="{FF2B5EF4-FFF2-40B4-BE49-F238E27FC236}">
                <a16:creationId xmlns:a16="http://schemas.microsoft.com/office/drawing/2014/main" id="{F79A2590-E6EE-0A42-91CB-F612C492DE01}"/>
              </a:ext>
            </a:extLst>
          </p:cNvPr>
          <p:cNvSpPr txBox="1">
            <a:spLocks/>
          </p:cNvSpPr>
          <p:nvPr userDrawn="1"/>
        </p:nvSpPr>
        <p:spPr>
          <a:xfrm>
            <a:off x="4750566" y="2782581"/>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30%</a:t>
            </a:r>
            <a:endParaRPr lang="en-LT">
              <a:solidFill>
                <a:srgbClr val="231F20"/>
              </a:solidFill>
              <a:latin typeface="Poppins" panose="00000500000000000000" pitchFamily="2" charset="0"/>
              <a:cs typeface="Poppins" panose="00000500000000000000" pitchFamily="2" charset="0"/>
            </a:endParaRPr>
          </a:p>
        </p:txBody>
      </p:sp>
      <p:sp>
        <p:nvSpPr>
          <p:cNvPr id="28" name="Title 1">
            <a:extLst>
              <a:ext uri="{FF2B5EF4-FFF2-40B4-BE49-F238E27FC236}">
                <a16:creationId xmlns:a16="http://schemas.microsoft.com/office/drawing/2014/main" id="{D68BCF95-5A33-9546-8DDB-E02B0B4F83DB}"/>
              </a:ext>
            </a:extLst>
          </p:cNvPr>
          <p:cNvSpPr txBox="1">
            <a:spLocks/>
          </p:cNvSpPr>
          <p:nvPr userDrawn="1"/>
        </p:nvSpPr>
        <p:spPr>
          <a:xfrm>
            <a:off x="4750566" y="379705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50%</a:t>
            </a:r>
            <a:endParaRPr lang="en-LT">
              <a:solidFill>
                <a:srgbClr val="231F20"/>
              </a:solidFill>
              <a:latin typeface="Poppins" panose="00000500000000000000" pitchFamily="2" charset="0"/>
              <a:cs typeface="Poppins" panose="00000500000000000000" pitchFamily="2" charset="0"/>
            </a:endParaRPr>
          </a:p>
        </p:txBody>
      </p:sp>
      <p:sp>
        <p:nvSpPr>
          <p:cNvPr id="29" name="Title 1">
            <a:extLst>
              <a:ext uri="{FF2B5EF4-FFF2-40B4-BE49-F238E27FC236}">
                <a16:creationId xmlns:a16="http://schemas.microsoft.com/office/drawing/2014/main" id="{C09F40E0-24F5-3D4F-A309-E113322D8130}"/>
              </a:ext>
            </a:extLst>
          </p:cNvPr>
          <p:cNvSpPr txBox="1">
            <a:spLocks/>
          </p:cNvSpPr>
          <p:nvPr userDrawn="1"/>
        </p:nvSpPr>
        <p:spPr>
          <a:xfrm>
            <a:off x="4750566" y="4812205"/>
            <a:ext cx="1341315" cy="929640"/>
          </a:xfrm>
          <a:prstGeom prst="rect">
            <a:avLst/>
          </a:prstGeom>
        </p:spPr>
        <p:txBody>
          <a:bodyPr vert="horz" lIns="91440" tIns="45720" rIns="91440" bIns="45720" rtlCol="0" anchor="b">
            <a:noAutofit/>
          </a:bodyPr>
          <a:lstStyle>
            <a:lvl1pPr algn="l" defTabSz="914400" rtl="0" eaLnBrk="1" latinLnBrk="0" hangingPunct="1">
              <a:lnSpc>
                <a:spcPct val="100000"/>
              </a:lnSpc>
              <a:spcBef>
                <a:spcPct val="0"/>
              </a:spcBef>
              <a:buNone/>
              <a:defRPr sz="3500" b="0" i="0" kern="12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a:solidFill>
                  <a:srgbClr val="231F20"/>
                </a:solidFill>
                <a:latin typeface="Poppins" panose="00000500000000000000" pitchFamily="2" charset="0"/>
                <a:cs typeface="Poppins" panose="00000500000000000000" pitchFamily="2" charset="0"/>
              </a:rPr>
              <a:t>50%</a:t>
            </a:r>
            <a:endParaRPr lang="en-LT">
              <a:solidFill>
                <a:srgbClr val="231F20"/>
              </a:solidFill>
              <a:latin typeface="Poppins" panose="00000500000000000000" pitchFamily="2" charset="0"/>
              <a:cs typeface="Poppins" panose="00000500000000000000" pitchFamily="2" charset="0"/>
            </a:endParaRPr>
          </a:p>
        </p:txBody>
      </p:sp>
      <p:graphicFrame>
        <p:nvGraphicFramePr>
          <p:cNvPr id="7" name="Chart 6">
            <a:extLst>
              <a:ext uri="{FF2B5EF4-FFF2-40B4-BE49-F238E27FC236}">
                <a16:creationId xmlns:a16="http://schemas.microsoft.com/office/drawing/2014/main" id="{2AD45C9C-EF72-EA46-AEB6-A8416426AE51}"/>
              </a:ext>
            </a:extLst>
          </p:cNvPr>
          <p:cNvGraphicFramePr/>
          <p:nvPr userDrawn="1">
            <p:extLst>
              <p:ext uri="{D42A27DB-BD31-4B8C-83A1-F6EECF244321}">
                <p14:modId xmlns:p14="http://schemas.microsoft.com/office/powerpoint/2010/main" val="2345357170"/>
              </p:ext>
            </p:extLst>
          </p:nvPr>
        </p:nvGraphicFramePr>
        <p:xfrm>
          <a:off x="408495" y="2045795"/>
          <a:ext cx="3878370" cy="3988038"/>
        </p:xfrm>
        <a:graphic>
          <a:graphicData uri="http://schemas.openxmlformats.org/drawingml/2006/chart">
            <c:chart xmlns:c="http://schemas.openxmlformats.org/drawingml/2006/chart" xmlns:r="http://schemas.openxmlformats.org/officeDocument/2006/relationships" r:id="rId2"/>
          </a:graphicData>
        </a:graphic>
      </p:graphicFrame>
      <p:pic>
        <p:nvPicPr>
          <p:cNvPr id="14" name="Picture 13">
            <a:extLst>
              <a:ext uri="{FF2B5EF4-FFF2-40B4-BE49-F238E27FC236}">
                <a16:creationId xmlns:a16="http://schemas.microsoft.com/office/drawing/2014/main" id="{3D836F99-D1F4-EA43-BB41-6ACFE926C462}"/>
              </a:ext>
            </a:extLst>
          </p:cNvPr>
          <p:cNvPicPr>
            <a:picLocks noChangeAspect="1"/>
          </p:cNvPicPr>
          <p:nvPr userDrawn="1"/>
        </p:nvPicPr>
        <p:blipFill>
          <a:blip r:embed="rId3"/>
          <a:stretch>
            <a:fillRect/>
          </a:stretch>
        </p:blipFill>
        <p:spPr>
          <a:xfrm>
            <a:off x="408494" y="364935"/>
            <a:ext cx="313724" cy="395293"/>
          </a:xfrm>
          <a:prstGeom prst="rect">
            <a:avLst/>
          </a:prstGeom>
        </p:spPr>
      </p:pic>
    </p:spTree>
    <p:extLst>
      <p:ext uri="{BB962C8B-B14F-4D97-AF65-F5344CB8AC3E}">
        <p14:creationId xmlns:p14="http://schemas.microsoft.com/office/powerpoint/2010/main" val="26196933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atistics bright-columns_blank">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A01CA-B547-A442-ACFC-3D6CF3FAB361}"/>
              </a:ext>
            </a:extLst>
          </p:cNvPr>
          <p:cNvSpPr>
            <a:spLocks noGrp="1"/>
          </p:cNvSpPr>
          <p:nvPr>
            <p:ph type="ctrTitle" hasCustomPrompt="1"/>
          </p:nvPr>
        </p:nvSpPr>
        <p:spPr>
          <a:xfrm>
            <a:off x="6195854" y="358014"/>
            <a:ext cx="5587652" cy="1341926"/>
          </a:xfrm>
        </p:spPr>
        <p:txBody>
          <a:bodyPr anchor="b">
            <a:noAutofit/>
          </a:bodyPr>
          <a:lstStyle>
            <a:lvl1pPr algn="l">
              <a:lnSpc>
                <a:spcPct val="100000"/>
              </a:lnSpc>
              <a:defRPr sz="3500">
                <a:solidFill>
                  <a:srgbClr val="302757"/>
                </a:solidFill>
              </a:defRPr>
            </a:lvl1pPr>
          </a:lstStyle>
          <a:p>
            <a:r>
              <a:rPr lang="en-GB" err="1"/>
              <a:t>Statistikos</a:t>
            </a:r>
            <a:r>
              <a:rPr lang="en-GB"/>
              <a:t> </a:t>
            </a:r>
            <a:r>
              <a:rPr lang="en-GB" err="1"/>
              <a:t>duomenys</a:t>
            </a:r>
            <a:endParaRPr lang="en-LT"/>
          </a:p>
        </p:txBody>
      </p:sp>
      <p:sp>
        <p:nvSpPr>
          <p:cNvPr id="10" name="Text Placeholder 3">
            <a:extLst>
              <a:ext uri="{FF2B5EF4-FFF2-40B4-BE49-F238E27FC236}">
                <a16:creationId xmlns:a16="http://schemas.microsoft.com/office/drawing/2014/main" id="{E7ADD6BD-4A4D-854D-85EE-FEAF60690FEB}"/>
              </a:ext>
            </a:extLst>
          </p:cNvPr>
          <p:cNvSpPr>
            <a:spLocks noGrp="1"/>
          </p:cNvSpPr>
          <p:nvPr>
            <p:ph type="body" sz="half" idx="10" hasCustomPrompt="1"/>
          </p:nvPr>
        </p:nvSpPr>
        <p:spPr>
          <a:xfrm>
            <a:off x="6195854" y="2059763"/>
            <a:ext cx="4317301" cy="691059"/>
          </a:xfrm>
        </p:spPr>
        <p:txBody>
          <a:bodyPr>
            <a:normAutofit/>
          </a:bodyPr>
          <a:lstStyle>
            <a:lvl1pPr marL="0" indent="0">
              <a:lnSpc>
                <a:spcPct val="130000"/>
              </a:lnSpc>
              <a:buNone/>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2" name="Text Placeholder 3">
            <a:extLst>
              <a:ext uri="{FF2B5EF4-FFF2-40B4-BE49-F238E27FC236}">
                <a16:creationId xmlns:a16="http://schemas.microsoft.com/office/drawing/2014/main" id="{534E0444-467E-1F48-9723-76B15FF379BA}"/>
              </a:ext>
            </a:extLst>
          </p:cNvPr>
          <p:cNvSpPr>
            <a:spLocks noGrp="1"/>
          </p:cNvSpPr>
          <p:nvPr>
            <p:ph type="body" sz="half" idx="11" hasCustomPrompt="1"/>
          </p:nvPr>
        </p:nvSpPr>
        <p:spPr>
          <a:xfrm>
            <a:off x="6195854" y="3110645"/>
            <a:ext cx="4317301" cy="691059"/>
          </a:xfrm>
        </p:spPr>
        <p:txBody>
          <a:bodyPr>
            <a:normAutofit/>
          </a:bodyPr>
          <a:lstStyle>
            <a:lvl1pPr marL="0" indent="0">
              <a:lnSpc>
                <a:spcPct val="130000"/>
              </a:lnSpc>
              <a:buNone/>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3" name="Text Placeholder 3">
            <a:extLst>
              <a:ext uri="{FF2B5EF4-FFF2-40B4-BE49-F238E27FC236}">
                <a16:creationId xmlns:a16="http://schemas.microsoft.com/office/drawing/2014/main" id="{920053FD-1BCE-FD44-8B67-FE19AEC0D03E}"/>
              </a:ext>
            </a:extLst>
          </p:cNvPr>
          <p:cNvSpPr>
            <a:spLocks noGrp="1"/>
          </p:cNvSpPr>
          <p:nvPr>
            <p:ph type="body" sz="half" idx="12" hasCustomPrompt="1"/>
          </p:nvPr>
        </p:nvSpPr>
        <p:spPr>
          <a:xfrm>
            <a:off x="6195854" y="4121146"/>
            <a:ext cx="4317301" cy="691059"/>
          </a:xfrm>
        </p:spPr>
        <p:txBody>
          <a:bodyPr>
            <a:normAutofit/>
          </a:bodyPr>
          <a:lstStyle>
            <a:lvl1pPr marL="0" indent="0">
              <a:lnSpc>
                <a:spcPct val="130000"/>
              </a:lnSpc>
              <a:buNone/>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sp>
        <p:nvSpPr>
          <p:cNvPr id="24" name="Text Placeholder 3">
            <a:extLst>
              <a:ext uri="{FF2B5EF4-FFF2-40B4-BE49-F238E27FC236}">
                <a16:creationId xmlns:a16="http://schemas.microsoft.com/office/drawing/2014/main" id="{818B7215-47CD-6348-855A-50C9B9829008}"/>
              </a:ext>
            </a:extLst>
          </p:cNvPr>
          <p:cNvSpPr>
            <a:spLocks noGrp="1"/>
          </p:cNvSpPr>
          <p:nvPr>
            <p:ph type="body" sz="half" idx="13" hasCustomPrompt="1"/>
          </p:nvPr>
        </p:nvSpPr>
        <p:spPr>
          <a:xfrm>
            <a:off x="6195853" y="5131647"/>
            <a:ext cx="4317301" cy="691059"/>
          </a:xfrm>
        </p:spPr>
        <p:txBody>
          <a:bodyPr>
            <a:normAutofit/>
          </a:bodyPr>
          <a:lstStyle>
            <a:lvl1pPr marL="0" indent="0">
              <a:lnSpc>
                <a:spcPct val="130000"/>
              </a:lnSpc>
              <a:buNone/>
              <a:defRPr sz="1200">
                <a:solidFill>
                  <a:srgbClr val="302757"/>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a:t>
            </a:r>
          </a:p>
        </p:txBody>
      </p:sp>
      <p:pic>
        <p:nvPicPr>
          <p:cNvPr id="14" name="Picture 13">
            <a:extLst>
              <a:ext uri="{FF2B5EF4-FFF2-40B4-BE49-F238E27FC236}">
                <a16:creationId xmlns:a16="http://schemas.microsoft.com/office/drawing/2014/main" id="{3D836F99-D1F4-EA43-BB41-6ACFE926C462}"/>
              </a:ext>
            </a:extLst>
          </p:cNvPr>
          <p:cNvPicPr>
            <a:picLocks noChangeAspect="1"/>
          </p:cNvPicPr>
          <p:nvPr userDrawn="1"/>
        </p:nvPicPr>
        <p:blipFill>
          <a:blip r:embed="rId2"/>
          <a:stretch>
            <a:fillRect/>
          </a:stretch>
        </p:blipFill>
        <p:spPr>
          <a:xfrm>
            <a:off x="408494" y="364935"/>
            <a:ext cx="313724" cy="395293"/>
          </a:xfrm>
          <a:prstGeom prst="rect">
            <a:avLst/>
          </a:prstGeom>
        </p:spPr>
      </p:pic>
    </p:spTree>
    <p:extLst>
      <p:ext uri="{BB962C8B-B14F-4D97-AF65-F5344CB8AC3E}">
        <p14:creationId xmlns:p14="http://schemas.microsoft.com/office/powerpoint/2010/main" val="639196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nal slide">
    <p:bg>
      <p:bgPr>
        <a:solidFill>
          <a:srgbClr val="8280E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A183C5-C43D-CA2A-F085-7BB044D12AC2}"/>
              </a:ext>
            </a:extLst>
          </p:cNvPr>
          <p:cNvPicPr>
            <a:picLocks noChangeAspect="1"/>
          </p:cNvPicPr>
          <p:nvPr userDrawn="1"/>
        </p:nvPicPr>
        <p:blipFill>
          <a:blip r:embed="rId2"/>
          <a:srcRect l="-634" b="-28136"/>
          <a:stretch/>
        </p:blipFill>
        <p:spPr>
          <a:xfrm>
            <a:off x="2506412" y="2345837"/>
            <a:ext cx="7179175" cy="1606404"/>
          </a:xfrm>
          <a:prstGeom prst="rect">
            <a:avLst/>
          </a:prstGeom>
        </p:spPr>
      </p:pic>
      <p:sp>
        <p:nvSpPr>
          <p:cNvPr id="2" name="TextBox 1">
            <a:extLst>
              <a:ext uri="{FF2B5EF4-FFF2-40B4-BE49-F238E27FC236}">
                <a16:creationId xmlns:a16="http://schemas.microsoft.com/office/drawing/2014/main" id="{0910F951-E501-7CEC-D712-3D00C027BC61}"/>
              </a:ext>
            </a:extLst>
          </p:cNvPr>
          <p:cNvSpPr txBox="1"/>
          <p:nvPr userDrawn="1"/>
        </p:nvSpPr>
        <p:spPr>
          <a:xfrm>
            <a:off x="2506411" y="3972511"/>
            <a:ext cx="7179175" cy="745717"/>
          </a:xfrm>
          <a:prstGeom prst="rect">
            <a:avLst/>
          </a:prstGeom>
          <a:noFill/>
        </p:spPr>
        <p:txBody>
          <a:bodyPr wrap="square">
            <a:spAutoFit/>
          </a:bodyPr>
          <a:lstStyle/>
          <a:p>
            <a:pPr marL="0" marR="0" algn="just">
              <a:lnSpc>
                <a:spcPct val="107000"/>
              </a:lnSpc>
              <a:spcBef>
                <a:spcPts val="0"/>
              </a:spcBef>
              <a:spcAft>
                <a:spcPts val="800"/>
              </a:spcAft>
            </a:pPr>
            <a:r>
              <a:rPr lang="en-US" sz="1000" kern="100" noProof="0">
                <a:solidFill>
                  <a:schemeClr val="bg1"/>
                </a:solidFill>
                <a:effectLst/>
                <a:latin typeface="Poppins" panose="00000500000000000000" pitchFamily="2" charset="0"/>
                <a:ea typeface="Aptos" panose="020B0004020202020204" pitchFamily="34" charset="0"/>
                <a:cs typeface="Poppins" panose="00000500000000000000" pitchFamily="2" charset="0"/>
              </a:rPr>
              <a:t>Project No. 101161155. Co-funded by the European Union. Views and opinions expressed are however those of the author(s) only and do not necessarily reflect those of the European Union or European Innovation Council and SMEs Executive Agency (EISMEA). Neither the European Union nor the granting authority can be held responsible for them.</a:t>
            </a:r>
          </a:p>
        </p:txBody>
      </p:sp>
    </p:spTree>
    <p:extLst>
      <p:ext uri="{BB962C8B-B14F-4D97-AF65-F5344CB8AC3E}">
        <p14:creationId xmlns:p14="http://schemas.microsoft.com/office/powerpoint/2010/main" val="42364072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inal slide2">
    <p:bg>
      <p:bgPr>
        <a:solidFill>
          <a:srgbClr val="8280E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78982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5A17AD-2019-FF49-B507-9DE671DB5CF7}"/>
              </a:ext>
            </a:extLst>
          </p:cNvPr>
          <p:cNvPicPr>
            <a:picLocks noChangeAspect="1"/>
          </p:cNvPicPr>
          <p:nvPr userDrawn="1"/>
        </p:nvPicPr>
        <p:blipFill>
          <a:blip r:embed="rId2"/>
          <a:srcRect/>
          <a:stretch/>
        </p:blipFill>
        <p:spPr>
          <a:xfrm>
            <a:off x="408494" y="410030"/>
            <a:ext cx="313724" cy="305103"/>
          </a:xfrm>
          <a:prstGeom prst="rect">
            <a:avLst/>
          </a:prstGeom>
        </p:spPr>
      </p:pic>
    </p:spTree>
    <p:extLst>
      <p:ext uri="{BB962C8B-B14F-4D97-AF65-F5344CB8AC3E}">
        <p14:creationId xmlns:p14="http://schemas.microsoft.com/office/powerpoint/2010/main" val="2751940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defRPr>
            </a:lvl1pPr>
          </a:lstStyle>
          <a:p>
            <a:r>
              <a:rPr lang="en-GB"/>
              <a:t>Topic </a:t>
            </a:r>
            <a:br>
              <a:rPr lang="en-GB"/>
            </a:br>
            <a:r>
              <a:rPr lang="en-GB"/>
              <a:t>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8" name="Rectangle 7">
            <a:extLst>
              <a:ext uri="{FF2B5EF4-FFF2-40B4-BE49-F238E27FC236}">
                <a16:creationId xmlns:a16="http://schemas.microsoft.com/office/drawing/2014/main" id="{D8CF0C59-B147-EF4C-880A-4931CF58A0DB}"/>
              </a:ext>
            </a:extLst>
          </p:cNvPr>
          <p:cNvSpPr/>
          <p:nvPr userDrawn="1"/>
        </p:nvSpPr>
        <p:spPr>
          <a:xfrm>
            <a:off x="7335581" y="0"/>
            <a:ext cx="4856419" cy="6858000"/>
          </a:xfrm>
          <a:prstGeom prst="rect">
            <a:avLst/>
          </a:prstGeom>
          <a:solidFill>
            <a:srgbClr val="8280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Text Placeholder 3">
            <a:extLst>
              <a:ext uri="{FF2B5EF4-FFF2-40B4-BE49-F238E27FC236}">
                <a16:creationId xmlns:a16="http://schemas.microsoft.com/office/drawing/2014/main" id="{713E68CC-CE91-4545-BC77-FB470A909C0F}"/>
              </a:ext>
            </a:extLst>
          </p:cNvPr>
          <p:cNvSpPr>
            <a:spLocks noGrp="1"/>
          </p:cNvSpPr>
          <p:nvPr>
            <p:ph type="body" sz="half" idx="2" hasCustomPrompt="1"/>
          </p:nvPr>
        </p:nvSpPr>
        <p:spPr>
          <a:xfrm>
            <a:off x="7961955" y="3160337"/>
            <a:ext cx="3539093" cy="2533453"/>
          </a:xfrm>
        </p:spPr>
        <p:txBody>
          <a:bodyPr>
            <a:normAutofit/>
          </a:bodyPr>
          <a:lstStyle>
            <a:lvl1pPr marL="0" indent="0">
              <a:lnSpc>
                <a:spcPct val="130000"/>
              </a:lnSpc>
              <a:buNone/>
              <a:defRPr sz="12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 </a:t>
            </a:r>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
        <p:nvSpPr>
          <p:cNvPr id="10" name="Text Placeholder 3">
            <a:extLst>
              <a:ext uri="{FF2B5EF4-FFF2-40B4-BE49-F238E27FC236}">
                <a16:creationId xmlns:a16="http://schemas.microsoft.com/office/drawing/2014/main" id="{B737FCF8-0189-8D4F-A08E-201EF3EF8842}"/>
              </a:ext>
            </a:extLst>
          </p:cNvPr>
          <p:cNvSpPr>
            <a:spLocks noGrp="1"/>
          </p:cNvSpPr>
          <p:nvPr>
            <p:ph type="body" sz="half" idx="10" hasCustomPrompt="1"/>
          </p:nvPr>
        </p:nvSpPr>
        <p:spPr>
          <a:xfrm>
            <a:off x="1329872" y="3687052"/>
            <a:ext cx="3539093"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endParaRPr lang="en-GB"/>
          </a:p>
        </p:txBody>
      </p:sp>
    </p:spTree>
    <p:extLst>
      <p:ext uri="{BB962C8B-B14F-4D97-AF65-F5344CB8AC3E}">
        <p14:creationId xmlns:p14="http://schemas.microsoft.com/office/powerpoint/2010/main" val="755162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342652F-B3AE-A24B-9F5D-7B8BCF26E333}"/>
              </a:ext>
            </a:extLst>
          </p:cNvPr>
          <p:cNvSpPr/>
          <p:nvPr userDrawn="1"/>
        </p:nvSpPr>
        <p:spPr>
          <a:xfrm>
            <a:off x="-9526" y="0"/>
            <a:ext cx="6644629" cy="6858000"/>
          </a:xfrm>
          <a:prstGeom prst="rect">
            <a:avLst/>
          </a:prstGeom>
          <a:solidFill>
            <a:srgbClr val="FC9C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chemeClr val="bg1"/>
                </a:solidFill>
              </a:defRPr>
            </a:lvl1pPr>
          </a:lstStyle>
          <a:p>
            <a:r>
              <a:rPr lang="en-GB"/>
              <a:t>Topic </a:t>
            </a:r>
            <a:br>
              <a:rPr lang="en-GB"/>
            </a:br>
            <a:r>
              <a:rPr lang="en-GB"/>
              <a:t>title</a:t>
            </a:r>
            <a:endParaRPr lang="en-LT"/>
          </a:p>
        </p:txBody>
      </p:sp>
      <p:sp>
        <p:nvSpPr>
          <p:cNvPr id="13" name="Content Placeholder 12">
            <a:extLst>
              <a:ext uri="{FF2B5EF4-FFF2-40B4-BE49-F238E27FC236}">
                <a16:creationId xmlns:a16="http://schemas.microsoft.com/office/drawing/2014/main" id="{2D40919E-3F15-FF47-8DCD-E28A05076BE5}"/>
              </a:ext>
            </a:extLst>
          </p:cNvPr>
          <p:cNvSpPr>
            <a:spLocks noGrp="1"/>
          </p:cNvSpPr>
          <p:nvPr>
            <p:ph sz="quarter" idx="13" hasCustomPrompt="1"/>
          </p:nvPr>
        </p:nvSpPr>
        <p:spPr>
          <a:xfrm>
            <a:off x="1329872" y="3701030"/>
            <a:ext cx="3411538" cy="794430"/>
          </a:xfrm>
        </p:spPr>
        <p:txBody>
          <a:bodyPr>
            <a:normAutofit/>
          </a:bodyPr>
          <a:lstStyle>
            <a:lvl1pPr marL="0" indent="0">
              <a:lnSpc>
                <a:spcPct val="80000"/>
              </a:lnSpc>
              <a:buFontTx/>
              <a:buNone/>
              <a:defRPr sz="1300">
                <a:solidFill>
                  <a:schemeClr val="bg1"/>
                </a:solidFill>
              </a:defRPr>
            </a:lvl1pPr>
            <a:lvl2pPr>
              <a:defRPr sz="1400"/>
            </a:lvl2pPr>
            <a:lvl3pPr>
              <a:defRPr sz="1400"/>
            </a:lvl3pPr>
            <a:lvl4pPr>
              <a:defRPr sz="1400"/>
            </a:lvl4pPr>
            <a:lvl5pPr>
              <a:defRPr sz="1400"/>
            </a:lvl5pPr>
          </a:lstStyle>
          <a:p>
            <a:pPr lvl="0"/>
            <a:r>
              <a:rPr lang="en-GB"/>
              <a:t>The </a:t>
            </a:r>
            <a:r>
              <a:rPr lang="en-GB" err="1"/>
              <a:t>Amenties</a:t>
            </a:r>
            <a:endParaRPr lang="en-GB"/>
          </a:p>
          <a:p>
            <a:pPr lvl="0"/>
            <a:r>
              <a:rPr lang="en-GB"/>
              <a:t>Will you get</a:t>
            </a:r>
            <a:endParaRPr lang="en-LT"/>
          </a:p>
        </p:txBody>
      </p:sp>
      <p:sp>
        <p:nvSpPr>
          <p:cNvPr id="9" name="Text Placeholder 3">
            <a:extLst>
              <a:ext uri="{FF2B5EF4-FFF2-40B4-BE49-F238E27FC236}">
                <a16:creationId xmlns:a16="http://schemas.microsoft.com/office/drawing/2014/main" id="{713E68CC-CE91-4545-BC77-FB470A909C0F}"/>
              </a:ext>
            </a:extLst>
          </p:cNvPr>
          <p:cNvSpPr>
            <a:spLocks noGrp="1"/>
          </p:cNvSpPr>
          <p:nvPr>
            <p:ph type="body" sz="half" idx="2" hasCustomPrompt="1"/>
          </p:nvPr>
        </p:nvSpPr>
        <p:spPr>
          <a:xfrm>
            <a:off x="7376845" y="3160337"/>
            <a:ext cx="4124203"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pic>
        <p:nvPicPr>
          <p:cNvPr id="14" name="Picture 13">
            <a:extLst>
              <a:ext uri="{FF2B5EF4-FFF2-40B4-BE49-F238E27FC236}">
                <a16:creationId xmlns:a16="http://schemas.microsoft.com/office/drawing/2014/main" id="{AB1C9EE8-AF7C-F346-954A-33FC1FA24C44}"/>
              </a:ext>
            </a:extLst>
          </p:cNvPr>
          <p:cNvPicPr>
            <a:picLocks noChangeAspect="1"/>
          </p:cNvPicPr>
          <p:nvPr userDrawn="1"/>
        </p:nvPicPr>
        <p:blipFill>
          <a:blip r:embed="rId2"/>
          <a:srcRect/>
          <a:stretch/>
        </p:blipFill>
        <p:spPr>
          <a:xfrm>
            <a:off x="400474" y="410029"/>
            <a:ext cx="313724" cy="305103"/>
          </a:xfrm>
          <a:prstGeom prst="rect">
            <a:avLst/>
          </a:prstGeom>
        </p:spPr>
      </p:pic>
    </p:spTree>
    <p:extLst>
      <p:ext uri="{BB962C8B-B14F-4D97-AF65-F5344CB8AC3E}">
        <p14:creationId xmlns:p14="http://schemas.microsoft.com/office/powerpoint/2010/main" val="219118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photo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defRPr>
            </a:lvl1pPr>
          </a:lstStyle>
          <a:p>
            <a:r>
              <a:rPr lang="en-GB"/>
              <a:t>Topic 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10" name="Text Placeholder 3">
            <a:extLst>
              <a:ext uri="{FF2B5EF4-FFF2-40B4-BE49-F238E27FC236}">
                <a16:creationId xmlns:a16="http://schemas.microsoft.com/office/drawing/2014/main" id="{24546678-FCA5-9747-96D4-ED40E0DAA667}"/>
              </a:ext>
            </a:extLst>
          </p:cNvPr>
          <p:cNvSpPr>
            <a:spLocks noGrp="1"/>
          </p:cNvSpPr>
          <p:nvPr>
            <p:ph type="body" sz="half" idx="10" hasCustomPrompt="1"/>
          </p:nvPr>
        </p:nvSpPr>
        <p:spPr>
          <a:xfrm>
            <a:off x="1329872" y="3687052"/>
            <a:ext cx="3539093"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 </a:t>
            </a:r>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
        <p:nvSpPr>
          <p:cNvPr id="11" name="Picture Placeholder 2">
            <a:extLst>
              <a:ext uri="{FF2B5EF4-FFF2-40B4-BE49-F238E27FC236}">
                <a16:creationId xmlns:a16="http://schemas.microsoft.com/office/drawing/2014/main" id="{1D900395-3D89-8D47-9C09-3633E196C032}"/>
              </a:ext>
            </a:extLst>
          </p:cNvPr>
          <p:cNvSpPr>
            <a:spLocks noGrp="1"/>
          </p:cNvSpPr>
          <p:nvPr>
            <p:ph type="pic" idx="1"/>
          </p:nvPr>
        </p:nvSpPr>
        <p:spPr>
          <a:xfrm>
            <a:off x="6096000" y="0"/>
            <a:ext cx="6096000" cy="6858000"/>
          </a:xfrm>
        </p:spPr>
        <p:txBody>
          <a:bodyPr/>
          <a:lstStyle>
            <a:lvl1pPr marL="0" indent="0">
              <a:buNone/>
              <a:defRPr sz="3200">
                <a:solidFill>
                  <a:srgbClr val="231F2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LT"/>
          </a:p>
        </p:txBody>
      </p:sp>
    </p:spTree>
    <p:extLst>
      <p:ext uri="{BB962C8B-B14F-4D97-AF65-F5344CB8AC3E}">
        <p14:creationId xmlns:p14="http://schemas.microsoft.com/office/powerpoint/2010/main" val="1102475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with photo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7062851" y="898429"/>
            <a:ext cx="4184189" cy="2791506"/>
          </a:xfrm>
        </p:spPr>
        <p:txBody>
          <a:bodyPr>
            <a:normAutofit/>
          </a:bodyPr>
          <a:lstStyle>
            <a:lvl1pPr>
              <a:lnSpc>
                <a:spcPct val="100000"/>
              </a:lnSpc>
              <a:defRPr sz="3500">
                <a:solidFill>
                  <a:srgbClr val="231F20"/>
                </a:solidFill>
              </a:defRPr>
            </a:lvl1pPr>
          </a:lstStyle>
          <a:p>
            <a:r>
              <a:rPr lang="en-GB"/>
              <a:t>Topic </a:t>
            </a:r>
            <a:br>
              <a:rPr lang="en-GB"/>
            </a:br>
            <a:r>
              <a:rPr lang="en-GB"/>
              <a:t>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11" name="Picture Placeholder 2">
            <a:extLst>
              <a:ext uri="{FF2B5EF4-FFF2-40B4-BE49-F238E27FC236}">
                <a16:creationId xmlns:a16="http://schemas.microsoft.com/office/drawing/2014/main" id="{1D900395-3D89-8D47-9C09-3633E196C032}"/>
              </a:ext>
            </a:extLst>
          </p:cNvPr>
          <p:cNvSpPr>
            <a:spLocks noGrp="1"/>
          </p:cNvSpPr>
          <p:nvPr>
            <p:ph type="pic" idx="1"/>
          </p:nvPr>
        </p:nvSpPr>
        <p:spPr>
          <a:xfrm>
            <a:off x="-2" y="1125162"/>
            <a:ext cx="6096001" cy="4597543"/>
          </a:xfrm>
        </p:spPr>
        <p:txBody>
          <a:bodyPr/>
          <a:lstStyle>
            <a:lvl1pPr marL="0" indent="0">
              <a:buNone/>
              <a:defRPr sz="3200">
                <a:solidFill>
                  <a:srgbClr val="231F20"/>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LT"/>
          </a:p>
        </p:txBody>
      </p:sp>
      <p:sp>
        <p:nvSpPr>
          <p:cNvPr id="6" name="Text Placeholder 3">
            <a:extLst>
              <a:ext uri="{FF2B5EF4-FFF2-40B4-BE49-F238E27FC236}">
                <a16:creationId xmlns:a16="http://schemas.microsoft.com/office/drawing/2014/main" id="{0E70547C-4E63-C04C-A6A0-08784AE3EF84}"/>
              </a:ext>
            </a:extLst>
          </p:cNvPr>
          <p:cNvSpPr>
            <a:spLocks noGrp="1"/>
          </p:cNvSpPr>
          <p:nvPr>
            <p:ph type="body" sz="half" idx="2" hasCustomPrompt="1"/>
          </p:nvPr>
        </p:nvSpPr>
        <p:spPr>
          <a:xfrm>
            <a:off x="7062851" y="3689935"/>
            <a:ext cx="4124203"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Tree>
    <p:extLst>
      <p:ext uri="{BB962C8B-B14F-4D97-AF65-F5344CB8AC3E}">
        <p14:creationId xmlns:p14="http://schemas.microsoft.com/office/powerpoint/2010/main" val="151816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1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defRPr>
            </a:lvl1pPr>
          </a:lstStyle>
          <a:p>
            <a:r>
              <a:rPr lang="en-GB"/>
              <a:t>Topic </a:t>
            </a:r>
            <a:br>
              <a:rPr lang="en-GB"/>
            </a:br>
            <a:r>
              <a:rPr lang="en-GB"/>
              <a:t>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8" name="Rectangle 7">
            <a:extLst>
              <a:ext uri="{FF2B5EF4-FFF2-40B4-BE49-F238E27FC236}">
                <a16:creationId xmlns:a16="http://schemas.microsoft.com/office/drawing/2014/main" id="{D8CF0C59-B147-EF4C-880A-4931CF58A0DB}"/>
              </a:ext>
            </a:extLst>
          </p:cNvPr>
          <p:cNvSpPr/>
          <p:nvPr userDrawn="1"/>
        </p:nvSpPr>
        <p:spPr>
          <a:xfrm>
            <a:off x="6677941" y="0"/>
            <a:ext cx="5514060" cy="6858000"/>
          </a:xfrm>
          <a:prstGeom prst="rect">
            <a:avLst/>
          </a:prstGeom>
          <a:solidFill>
            <a:srgbClr val="8280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0" name="Text Placeholder 3">
            <a:extLst>
              <a:ext uri="{FF2B5EF4-FFF2-40B4-BE49-F238E27FC236}">
                <a16:creationId xmlns:a16="http://schemas.microsoft.com/office/drawing/2014/main" id="{C7124E3A-97A3-8944-B35B-874803A7F9F5}"/>
              </a:ext>
            </a:extLst>
          </p:cNvPr>
          <p:cNvSpPr>
            <a:spLocks noGrp="1"/>
          </p:cNvSpPr>
          <p:nvPr>
            <p:ph type="body" sz="half" idx="10" hasCustomPrompt="1"/>
          </p:nvPr>
        </p:nvSpPr>
        <p:spPr>
          <a:xfrm>
            <a:off x="1329872" y="3381183"/>
            <a:ext cx="3539093"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 </a:t>
            </a:r>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Tree>
    <p:extLst>
      <p:ext uri="{BB962C8B-B14F-4D97-AF65-F5344CB8AC3E}">
        <p14:creationId xmlns:p14="http://schemas.microsoft.com/office/powerpoint/2010/main" val="3134336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more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defRPr>
            </a:lvl1pPr>
          </a:lstStyle>
          <a:p>
            <a:r>
              <a:rPr lang="en-GB"/>
              <a:t>Topic </a:t>
            </a:r>
            <a:br>
              <a:rPr lang="en-GB"/>
            </a:br>
            <a:r>
              <a:rPr lang="en-GB"/>
              <a:t>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10" name="Text Placeholder 3">
            <a:extLst>
              <a:ext uri="{FF2B5EF4-FFF2-40B4-BE49-F238E27FC236}">
                <a16:creationId xmlns:a16="http://schemas.microsoft.com/office/drawing/2014/main" id="{C7124E3A-97A3-8944-B35B-874803A7F9F5}"/>
              </a:ext>
            </a:extLst>
          </p:cNvPr>
          <p:cNvSpPr>
            <a:spLocks noGrp="1"/>
          </p:cNvSpPr>
          <p:nvPr>
            <p:ph type="body" sz="half" idx="10" hasCustomPrompt="1"/>
          </p:nvPr>
        </p:nvSpPr>
        <p:spPr>
          <a:xfrm>
            <a:off x="1329872" y="3687052"/>
            <a:ext cx="4053786"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
        <p:nvSpPr>
          <p:cNvPr id="9" name="Text Placeholder 3">
            <a:extLst>
              <a:ext uri="{FF2B5EF4-FFF2-40B4-BE49-F238E27FC236}">
                <a16:creationId xmlns:a16="http://schemas.microsoft.com/office/drawing/2014/main" id="{EA07DEDC-0B2B-2D41-89F9-07D962351078}"/>
              </a:ext>
            </a:extLst>
          </p:cNvPr>
          <p:cNvSpPr>
            <a:spLocks noGrp="1"/>
          </p:cNvSpPr>
          <p:nvPr>
            <p:ph type="body" sz="half" idx="11" hasCustomPrompt="1"/>
          </p:nvPr>
        </p:nvSpPr>
        <p:spPr>
          <a:xfrm>
            <a:off x="6121715" y="3534452"/>
            <a:ext cx="1892836" cy="723567"/>
          </a:xfrm>
        </p:spPr>
        <p:txBody>
          <a:bodyPr>
            <a:normAutofit/>
          </a:bodyPr>
          <a:lstStyle>
            <a:lvl1pPr marL="0" indent="0" algn="ctr">
              <a:lnSpc>
                <a:spcPts val="114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endParaRPr lang="en-GB"/>
          </a:p>
          <a:p>
            <a:pPr lvl="0"/>
            <a:r>
              <a:rPr lang="en-GB"/>
              <a:t>ipsum</a:t>
            </a:r>
          </a:p>
        </p:txBody>
      </p:sp>
      <p:sp>
        <p:nvSpPr>
          <p:cNvPr id="12" name="Text Placeholder 3">
            <a:extLst>
              <a:ext uri="{FF2B5EF4-FFF2-40B4-BE49-F238E27FC236}">
                <a16:creationId xmlns:a16="http://schemas.microsoft.com/office/drawing/2014/main" id="{8B797235-AC31-C74E-82C0-94A1FC49E987}"/>
              </a:ext>
            </a:extLst>
          </p:cNvPr>
          <p:cNvSpPr>
            <a:spLocks noGrp="1"/>
          </p:cNvSpPr>
          <p:nvPr>
            <p:ph type="body" sz="half" idx="12" hasCustomPrompt="1"/>
          </p:nvPr>
        </p:nvSpPr>
        <p:spPr>
          <a:xfrm>
            <a:off x="7913614" y="3534452"/>
            <a:ext cx="1892836" cy="723567"/>
          </a:xfrm>
        </p:spPr>
        <p:txBody>
          <a:bodyPr>
            <a:normAutofit/>
          </a:bodyPr>
          <a:lstStyle>
            <a:lvl1pPr marL="0" indent="0" algn="ctr">
              <a:lnSpc>
                <a:spcPts val="114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endParaRPr lang="en-GB"/>
          </a:p>
          <a:p>
            <a:pPr lvl="0"/>
            <a:r>
              <a:rPr lang="en-GB"/>
              <a:t>ipsum</a:t>
            </a:r>
          </a:p>
        </p:txBody>
      </p:sp>
      <p:sp>
        <p:nvSpPr>
          <p:cNvPr id="14" name="Text Placeholder 3">
            <a:extLst>
              <a:ext uri="{FF2B5EF4-FFF2-40B4-BE49-F238E27FC236}">
                <a16:creationId xmlns:a16="http://schemas.microsoft.com/office/drawing/2014/main" id="{25B6226E-73DE-C642-A2D7-37FBA265AC47}"/>
              </a:ext>
            </a:extLst>
          </p:cNvPr>
          <p:cNvSpPr>
            <a:spLocks noGrp="1"/>
          </p:cNvSpPr>
          <p:nvPr>
            <p:ph type="body" sz="half" idx="13" hasCustomPrompt="1"/>
          </p:nvPr>
        </p:nvSpPr>
        <p:spPr>
          <a:xfrm>
            <a:off x="9705513" y="3534452"/>
            <a:ext cx="1892836" cy="723567"/>
          </a:xfrm>
        </p:spPr>
        <p:txBody>
          <a:bodyPr>
            <a:normAutofit/>
          </a:bodyPr>
          <a:lstStyle>
            <a:lvl1pPr marL="0" indent="0" algn="ctr">
              <a:lnSpc>
                <a:spcPts val="114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endParaRPr lang="en-GB"/>
          </a:p>
          <a:p>
            <a:pPr lvl="0"/>
            <a:r>
              <a:rPr lang="en-GB"/>
              <a:t>ipsum</a:t>
            </a:r>
          </a:p>
        </p:txBody>
      </p:sp>
    </p:spTree>
    <p:extLst>
      <p:ext uri="{BB962C8B-B14F-4D97-AF65-F5344CB8AC3E}">
        <p14:creationId xmlns:p14="http://schemas.microsoft.com/office/powerpoint/2010/main" val="4061202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more icons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0E444-E3F9-0148-A523-2F263BB7B9FD}"/>
              </a:ext>
            </a:extLst>
          </p:cNvPr>
          <p:cNvSpPr>
            <a:spLocks noGrp="1"/>
          </p:cNvSpPr>
          <p:nvPr>
            <p:ph type="title" hasCustomPrompt="1"/>
          </p:nvPr>
        </p:nvSpPr>
        <p:spPr>
          <a:xfrm>
            <a:off x="1329872" y="637495"/>
            <a:ext cx="4184189" cy="2791506"/>
          </a:xfrm>
        </p:spPr>
        <p:txBody>
          <a:bodyPr>
            <a:normAutofit/>
          </a:bodyPr>
          <a:lstStyle>
            <a:lvl1pPr>
              <a:lnSpc>
                <a:spcPct val="100000"/>
              </a:lnSpc>
              <a:defRPr sz="3500">
                <a:solidFill>
                  <a:srgbClr val="231F20"/>
                </a:solidFill>
              </a:defRPr>
            </a:lvl1pPr>
          </a:lstStyle>
          <a:p>
            <a:r>
              <a:rPr lang="en-GB"/>
              <a:t>Topic </a:t>
            </a:r>
            <a:br>
              <a:rPr lang="en-GB"/>
            </a:br>
            <a:r>
              <a:rPr lang="en-GB"/>
              <a:t>title</a:t>
            </a:r>
            <a:endParaRPr lang="en-LT"/>
          </a:p>
        </p:txBody>
      </p:sp>
      <p:pic>
        <p:nvPicPr>
          <p:cNvPr id="7" name="Picture 6">
            <a:extLst>
              <a:ext uri="{FF2B5EF4-FFF2-40B4-BE49-F238E27FC236}">
                <a16:creationId xmlns:a16="http://schemas.microsoft.com/office/drawing/2014/main" id="{C860C4B2-6137-D948-9403-5A742964DC6E}"/>
              </a:ext>
            </a:extLst>
          </p:cNvPr>
          <p:cNvPicPr>
            <a:picLocks noChangeAspect="1"/>
          </p:cNvPicPr>
          <p:nvPr userDrawn="1"/>
        </p:nvPicPr>
        <p:blipFill>
          <a:blip r:embed="rId2"/>
          <a:srcRect/>
          <a:stretch/>
        </p:blipFill>
        <p:spPr>
          <a:xfrm>
            <a:off x="408494" y="410030"/>
            <a:ext cx="313724" cy="305103"/>
          </a:xfrm>
          <a:prstGeom prst="rect">
            <a:avLst/>
          </a:prstGeom>
        </p:spPr>
      </p:pic>
      <p:sp>
        <p:nvSpPr>
          <p:cNvPr id="10" name="Text Placeholder 3">
            <a:extLst>
              <a:ext uri="{FF2B5EF4-FFF2-40B4-BE49-F238E27FC236}">
                <a16:creationId xmlns:a16="http://schemas.microsoft.com/office/drawing/2014/main" id="{C7124E3A-97A3-8944-B35B-874803A7F9F5}"/>
              </a:ext>
            </a:extLst>
          </p:cNvPr>
          <p:cNvSpPr>
            <a:spLocks noGrp="1"/>
          </p:cNvSpPr>
          <p:nvPr>
            <p:ph type="body" sz="half" idx="10" hasCustomPrompt="1"/>
          </p:nvPr>
        </p:nvSpPr>
        <p:spPr>
          <a:xfrm>
            <a:off x="1329872" y="3687052"/>
            <a:ext cx="4053786" cy="2533453"/>
          </a:xfrm>
        </p:spPr>
        <p:txBody>
          <a:bodyPr>
            <a:normAutofit/>
          </a:bodyPr>
          <a:lstStyle>
            <a:lvl1pPr marL="0" indent="0">
              <a:lnSpc>
                <a:spcPct val="130000"/>
              </a:lnSpc>
              <a:buNone/>
              <a:defRPr sz="12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 </a:t>
            </a:r>
            <a:r>
              <a:rPr lang="en-GB" err="1"/>
              <a:t>iaculis</a:t>
            </a:r>
            <a:r>
              <a:rPr lang="en-GB"/>
              <a:t> </a:t>
            </a:r>
            <a:r>
              <a:rPr lang="en-GB" err="1"/>
              <a:t>vel</a:t>
            </a:r>
            <a:r>
              <a:rPr lang="en-GB"/>
              <a:t> </a:t>
            </a:r>
            <a:r>
              <a:rPr lang="en-GB" err="1"/>
              <a:t>condimentum</a:t>
            </a:r>
            <a:r>
              <a:rPr lang="en-GB"/>
              <a:t> </a:t>
            </a:r>
            <a:r>
              <a:rPr lang="en-GB" err="1"/>
              <a:t>vel</a:t>
            </a:r>
            <a:r>
              <a:rPr lang="en-GB"/>
              <a:t>, </a:t>
            </a:r>
            <a:r>
              <a:rPr lang="en-GB" err="1"/>
              <a:t>eleifend</a:t>
            </a:r>
            <a:r>
              <a:rPr lang="en-GB"/>
              <a:t> sit </a:t>
            </a:r>
            <a:r>
              <a:rPr lang="en-GB" err="1"/>
              <a:t>amet</a:t>
            </a:r>
            <a:r>
              <a:rPr lang="en-GB"/>
              <a:t> </a:t>
            </a:r>
            <a:r>
              <a:rPr lang="en-GB" err="1"/>
              <a:t>felis</a:t>
            </a:r>
            <a:r>
              <a:rPr lang="en-GB"/>
              <a:t>. In </a:t>
            </a:r>
            <a:r>
              <a:rPr lang="en-GB" err="1"/>
              <a:t>mauris</a:t>
            </a:r>
            <a:r>
              <a:rPr lang="en-GB"/>
              <a:t> </a:t>
            </a:r>
            <a:r>
              <a:rPr lang="en-GB" err="1"/>
              <a:t>nunc</a:t>
            </a:r>
            <a:r>
              <a:rPr lang="en-GB"/>
              <a:t>, </a:t>
            </a:r>
            <a:r>
              <a:rPr lang="en-GB" err="1"/>
              <a:t>scelerisque</a:t>
            </a:r>
            <a:r>
              <a:rPr lang="en-GB"/>
              <a:t> non </a:t>
            </a:r>
            <a:r>
              <a:rPr lang="en-GB" err="1"/>
              <a:t>massa</a:t>
            </a:r>
            <a:r>
              <a:rPr lang="en-GB"/>
              <a:t> </a:t>
            </a:r>
            <a:r>
              <a:rPr lang="en-GB" err="1"/>
              <a:t>quis</a:t>
            </a:r>
            <a:r>
              <a:rPr lang="en-GB"/>
              <a:t>, </a:t>
            </a:r>
            <a:r>
              <a:rPr lang="en-GB" err="1"/>
              <a:t>bibendum</a:t>
            </a:r>
            <a:r>
              <a:rPr lang="en-GB"/>
              <a:t> </a:t>
            </a:r>
            <a:r>
              <a:rPr lang="en-GB" err="1"/>
              <a:t>suscipit</a:t>
            </a:r>
            <a:r>
              <a:rPr lang="en-GB"/>
              <a:t> </a:t>
            </a:r>
            <a:r>
              <a:rPr lang="en-GB" err="1"/>
              <a:t>risus</a:t>
            </a:r>
            <a:r>
              <a:rPr lang="en-GB"/>
              <a:t>.</a:t>
            </a:r>
          </a:p>
          <a:p>
            <a:pPr lvl="0"/>
            <a:r>
              <a:rPr lang="en-GB" err="1"/>
              <a:t>Pellentesque</a:t>
            </a:r>
            <a:r>
              <a:rPr lang="en-GB"/>
              <a:t> habitant </a:t>
            </a:r>
            <a:r>
              <a:rPr lang="en-GB" err="1"/>
              <a:t>morbi</a:t>
            </a:r>
            <a:r>
              <a:rPr lang="en-GB"/>
              <a:t> </a:t>
            </a:r>
            <a:r>
              <a:rPr lang="en-GB" err="1"/>
              <a:t>tristique</a:t>
            </a:r>
            <a:r>
              <a:rPr lang="en-GB"/>
              <a:t> </a:t>
            </a:r>
            <a:r>
              <a:rPr lang="en-GB" err="1"/>
              <a:t>senectus</a:t>
            </a:r>
            <a:r>
              <a:rPr lang="en-GB"/>
              <a:t> et </a:t>
            </a:r>
            <a:r>
              <a:rPr lang="en-GB" err="1"/>
              <a:t>netus</a:t>
            </a:r>
            <a:r>
              <a:rPr lang="en-GB"/>
              <a:t> et </a:t>
            </a:r>
            <a:r>
              <a:rPr lang="en-GB" err="1"/>
              <a:t>malesuada</a:t>
            </a:r>
            <a:r>
              <a:rPr lang="en-GB"/>
              <a:t> fames ac </a:t>
            </a:r>
            <a:r>
              <a:rPr lang="en-GB" err="1"/>
              <a:t>turpis</a:t>
            </a:r>
            <a:r>
              <a:rPr lang="en-GB"/>
              <a:t> </a:t>
            </a:r>
            <a:r>
              <a:rPr lang="en-GB" err="1"/>
              <a:t>egestas</a:t>
            </a:r>
            <a:r>
              <a:rPr lang="en-GB"/>
              <a:t> </a:t>
            </a:r>
            <a:r>
              <a:rPr lang="en-GB" err="1"/>
              <a:t>pretium</a:t>
            </a:r>
            <a:r>
              <a:rPr lang="en-GB"/>
              <a:t> </a:t>
            </a:r>
            <a:r>
              <a:rPr lang="en-GB" err="1"/>
              <a:t>blandit</a:t>
            </a:r>
            <a:r>
              <a:rPr lang="en-GB"/>
              <a:t>.</a:t>
            </a:r>
          </a:p>
        </p:txBody>
      </p:sp>
      <p:sp>
        <p:nvSpPr>
          <p:cNvPr id="9" name="Text Placeholder 3">
            <a:extLst>
              <a:ext uri="{FF2B5EF4-FFF2-40B4-BE49-F238E27FC236}">
                <a16:creationId xmlns:a16="http://schemas.microsoft.com/office/drawing/2014/main" id="{EA07DEDC-0B2B-2D41-89F9-07D962351078}"/>
              </a:ext>
            </a:extLst>
          </p:cNvPr>
          <p:cNvSpPr>
            <a:spLocks noGrp="1"/>
          </p:cNvSpPr>
          <p:nvPr>
            <p:ph type="body" sz="half" idx="11" hasCustomPrompt="1"/>
          </p:nvPr>
        </p:nvSpPr>
        <p:spPr>
          <a:xfrm>
            <a:off x="7724483" y="2630328"/>
            <a:ext cx="3795191" cy="528050"/>
          </a:xfrm>
        </p:spPr>
        <p:txBody>
          <a:bodyPr>
            <a:normAutofit/>
          </a:bodyPr>
          <a:lstStyle>
            <a:lvl1pPr marL="0" indent="0" algn="l">
              <a:lnSpc>
                <a:spcPts val="1140"/>
              </a:lnSpc>
              <a:buNone/>
              <a:defRPr sz="15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a:t>
            </a:r>
          </a:p>
        </p:txBody>
      </p:sp>
      <p:sp>
        <p:nvSpPr>
          <p:cNvPr id="11" name="Text Placeholder 3">
            <a:extLst>
              <a:ext uri="{FF2B5EF4-FFF2-40B4-BE49-F238E27FC236}">
                <a16:creationId xmlns:a16="http://schemas.microsoft.com/office/drawing/2014/main" id="{B6A95EFD-E010-F34A-B233-308064CA9D7E}"/>
              </a:ext>
            </a:extLst>
          </p:cNvPr>
          <p:cNvSpPr>
            <a:spLocks noGrp="1"/>
          </p:cNvSpPr>
          <p:nvPr>
            <p:ph type="body" sz="half" idx="12" hasCustomPrompt="1"/>
          </p:nvPr>
        </p:nvSpPr>
        <p:spPr>
          <a:xfrm>
            <a:off x="7724483" y="3647470"/>
            <a:ext cx="3795191" cy="528050"/>
          </a:xfrm>
        </p:spPr>
        <p:txBody>
          <a:bodyPr>
            <a:normAutofit/>
          </a:bodyPr>
          <a:lstStyle>
            <a:lvl1pPr marL="0" indent="0" algn="l">
              <a:lnSpc>
                <a:spcPts val="1140"/>
              </a:lnSpc>
              <a:buNone/>
              <a:defRPr sz="15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a:t>
            </a:r>
          </a:p>
        </p:txBody>
      </p:sp>
      <p:sp>
        <p:nvSpPr>
          <p:cNvPr id="15" name="Text Placeholder 3">
            <a:extLst>
              <a:ext uri="{FF2B5EF4-FFF2-40B4-BE49-F238E27FC236}">
                <a16:creationId xmlns:a16="http://schemas.microsoft.com/office/drawing/2014/main" id="{A68C9AC0-0832-7C48-A502-43BBA46A1269}"/>
              </a:ext>
            </a:extLst>
          </p:cNvPr>
          <p:cNvSpPr>
            <a:spLocks noGrp="1"/>
          </p:cNvSpPr>
          <p:nvPr>
            <p:ph type="body" sz="half" idx="13" hasCustomPrompt="1"/>
          </p:nvPr>
        </p:nvSpPr>
        <p:spPr>
          <a:xfrm>
            <a:off x="7724483" y="4664612"/>
            <a:ext cx="3795191" cy="528050"/>
          </a:xfrm>
        </p:spPr>
        <p:txBody>
          <a:bodyPr>
            <a:normAutofit/>
          </a:bodyPr>
          <a:lstStyle>
            <a:lvl1pPr marL="0" indent="0" algn="l">
              <a:lnSpc>
                <a:spcPts val="1140"/>
              </a:lnSpc>
              <a:buNone/>
              <a:defRPr sz="1500">
                <a:solidFill>
                  <a:srgbClr val="231F2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Phasellus</a:t>
            </a:r>
            <a:r>
              <a:rPr lang="en-GB"/>
              <a:t> </a:t>
            </a:r>
            <a:r>
              <a:rPr lang="en-GB" err="1"/>
              <a:t>erat</a:t>
            </a:r>
            <a:r>
              <a:rPr lang="en-GB"/>
              <a:t> ipsum</a:t>
            </a:r>
          </a:p>
        </p:txBody>
      </p:sp>
    </p:spTree>
    <p:extLst>
      <p:ext uri="{BB962C8B-B14F-4D97-AF65-F5344CB8AC3E}">
        <p14:creationId xmlns:p14="http://schemas.microsoft.com/office/powerpoint/2010/main" val="10224304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9562386-6262-E440-9CE5-565BAEEBAF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LT"/>
          </a:p>
        </p:txBody>
      </p:sp>
      <p:sp>
        <p:nvSpPr>
          <p:cNvPr id="3" name="Text Placeholder 2">
            <a:extLst>
              <a:ext uri="{FF2B5EF4-FFF2-40B4-BE49-F238E27FC236}">
                <a16:creationId xmlns:a16="http://schemas.microsoft.com/office/drawing/2014/main" id="{0341DD1D-A5D1-FB48-A538-E297E564A0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LT"/>
          </a:p>
        </p:txBody>
      </p:sp>
      <p:sp>
        <p:nvSpPr>
          <p:cNvPr id="4" name="Date Placeholder 3">
            <a:extLst>
              <a:ext uri="{FF2B5EF4-FFF2-40B4-BE49-F238E27FC236}">
                <a16:creationId xmlns:a16="http://schemas.microsoft.com/office/drawing/2014/main" id="{7900D542-9650-7546-897C-755FCA82B7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02/25</a:t>
            </a:r>
            <a:endParaRPr lang="en-LT"/>
          </a:p>
        </p:txBody>
      </p:sp>
      <p:sp>
        <p:nvSpPr>
          <p:cNvPr id="5" name="Footer Placeholder 4">
            <a:extLst>
              <a:ext uri="{FF2B5EF4-FFF2-40B4-BE49-F238E27FC236}">
                <a16:creationId xmlns:a16="http://schemas.microsoft.com/office/drawing/2014/main" id="{329CAC18-1AEE-9848-A7D6-012C0C3C6E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LT"/>
          </a:p>
        </p:txBody>
      </p:sp>
      <p:sp>
        <p:nvSpPr>
          <p:cNvPr id="6" name="Slide Number Placeholder 5">
            <a:extLst>
              <a:ext uri="{FF2B5EF4-FFF2-40B4-BE49-F238E27FC236}">
                <a16:creationId xmlns:a16="http://schemas.microsoft.com/office/drawing/2014/main" id="{D73852C8-0043-C749-8726-1D08F37795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15081F-BF14-DE4F-AC4E-3A8AAFFFE81B}" type="slidenum">
              <a:rPr lang="en-LT" smtClean="0"/>
              <a:t>‹Nº›</a:t>
            </a:fld>
            <a:endParaRPr lang="en-LT"/>
          </a:p>
        </p:txBody>
      </p:sp>
    </p:spTree>
    <p:extLst>
      <p:ext uri="{BB962C8B-B14F-4D97-AF65-F5344CB8AC3E}">
        <p14:creationId xmlns:p14="http://schemas.microsoft.com/office/powerpoint/2010/main" val="2927916736"/>
      </p:ext>
    </p:extLst>
  </p:cSld>
  <p:clrMap bg1="lt1" tx1="dk1" bg2="lt2" tx2="dk2" accent1="accent1" accent2="accent2" accent3="accent3" accent4="accent4" accent5="accent5" accent6="accent6" hlink="hlink" folHlink="folHlink"/>
  <p:sldLayoutIdLst>
    <p:sldLayoutId id="2147483667" r:id="rId1"/>
    <p:sldLayoutId id="2147483649" r:id="rId2"/>
    <p:sldLayoutId id="2147483650"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 id="2147483687" r:id="rId23"/>
    <p:sldLayoutId id="2147483688" r:id="rId24"/>
    <p:sldLayoutId id="2147483689" r:id="rId25"/>
    <p:sldLayoutId id="2147483666" r:id="rId26"/>
    <p:sldLayoutId id="2147483690" r:id="rId27"/>
    <p:sldLayoutId id="2147483655" r:id="rId28"/>
  </p:sldLayoutIdLst>
  <p:hf sldNum="0" hdr="0" ftr="0"/>
  <p:txStyles>
    <p:titleStyle>
      <a:lvl1pPr algn="l" defTabSz="914400" rtl="0" eaLnBrk="1" latinLnBrk="0" hangingPunct="1">
        <a:lnSpc>
          <a:spcPct val="90000"/>
        </a:lnSpc>
        <a:spcBef>
          <a:spcPct val="0"/>
        </a:spcBef>
        <a:buNone/>
        <a:defRPr sz="35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4" Type="http://schemas.openxmlformats.org/officeDocument/2006/relationships/image" Target="../media/image38.JPG"/></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hyperlink" Target="mailto:Mpedrosa@sodena.com" TargetMode="External"/><Relationship Id="rId5" Type="http://schemas.openxmlformats.org/officeDocument/2006/relationships/hyperlink" Target="mailto:mguerrero@sodena.com" TargetMode="External"/><Relationship Id="rId4" Type="http://schemas.openxmlformats.org/officeDocument/2006/relationships/hyperlink" Target="mailto:eciv@sodena.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7.svg"/><Relationship Id="rId13" Type="http://schemas.openxmlformats.org/officeDocument/2006/relationships/image" Target="../media/image22.png"/><Relationship Id="rId3" Type="http://schemas.openxmlformats.org/officeDocument/2006/relationships/image" Target="../media/image11.png"/><Relationship Id="rId7" Type="http://schemas.openxmlformats.org/officeDocument/2006/relationships/image" Target="../media/image16.png"/><Relationship Id="rId12" Type="http://schemas.openxmlformats.org/officeDocument/2006/relationships/image" Target="../media/image21.svg"/><Relationship Id="rId17" Type="http://schemas.openxmlformats.org/officeDocument/2006/relationships/image" Target="../media/image26.svg"/><Relationship Id="rId2" Type="http://schemas.openxmlformats.org/officeDocument/2006/relationships/image" Target="../media/image13.png"/><Relationship Id="rId16" Type="http://schemas.openxmlformats.org/officeDocument/2006/relationships/image" Target="../media/image25.png"/><Relationship Id="rId1" Type="http://schemas.openxmlformats.org/officeDocument/2006/relationships/slideLayout" Target="../slideLayouts/slideLayout28.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svg"/><Relationship Id="rId4" Type="http://schemas.openxmlformats.org/officeDocument/2006/relationships/image" Target="../media/image12.svg"/><Relationship Id="rId9" Type="http://schemas.openxmlformats.org/officeDocument/2006/relationships/image" Target="../media/image18.png"/><Relationship Id="rId14" Type="http://schemas.openxmlformats.org/officeDocument/2006/relationships/image" Target="../media/image23.sv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8.xml"/><Relationship Id="rId5" Type="http://schemas.openxmlformats.org/officeDocument/2006/relationships/image" Target="../media/image29.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33.png"/><Relationship Id="rId2" Type="http://schemas.openxmlformats.org/officeDocument/2006/relationships/image" Target="../media/image11.png"/><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4.png"/><Relationship Id="rId1" Type="http://schemas.openxmlformats.org/officeDocument/2006/relationships/slideLayout" Target="../slideLayouts/slideLayout4.xm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8.xm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C3B6B67-9D1E-ADDF-F813-81FBAA4F7BC5}"/>
              </a:ext>
            </a:extLst>
          </p:cNvPr>
          <p:cNvSpPr>
            <a:spLocks noGrp="1"/>
          </p:cNvSpPr>
          <p:nvPr>
            <p:ph type="ctrTitle"/>
          </p:nvPr>
        </p:nvSpPr>
        <p:spPr/>
        <p:txBody>
          <a:bodyPr/>
          <a:lstStyle/>
          <a:p>
            <a:r>
              <a:rPr lang="es-ES" dirty="0">
                <a:latin typeface="Poppins"/>
                <a:ea typeface="Verdana"/>
                <a:cs typeface="Poppins"/>
              </a:rPr>
              <a:t>ECIV</a:t>
            </a:r>
            <a:br>
              <a:rPr lang="es-ES" dirty="0"/>
            </a:br>
            <a:r>
              <a:rPr lang="es-ES" dirty="0" err="1">
                <a:latin typeface="Poppins"/>
                <a:ea typeface="Verdana"/>
                <a:cs typeface="Poppins"/>
              </a:rPr>
              <a:t>European</a:t>
            </a:r>
            <a:r>
              <a:rPr lang="es-ES" dirty="0">
                <a:latin typeface="Poppins"/>
                <a:ea typeface="Verdana"/>
                <a:cs typeface="Poppins"/>
              </a:rPr>
              <a:t> Circular </a:t>
            </a:r>
            <a:r>
              <a:rPr lang="es-ES" dirty="0" err="1">
                <a:latin typeface="Poppins"/>
                <a:ea typeface="Verdana"/>
                <a:cs typeface="Poppins"/>
              </a:rPr>
              <a:t>Innovation</a:t>
            </a:r>
            <a:r>
              <a:rPr lang="es-ES" dirty="0">
                <a:latin typeface="Poppins"/>
                <a:ea typeface="Verdana"/>
                <a:cs typeface="Poppins"/>
              </a:rPr>
              <a:t> Valley</a:t>
            </a:r>
            <a:endParaRPr lang="es-ES" dirty="0"/>
          </a:p>
        </p:txBody>
      </p:sp>
      <p:sp>
        <p:nvSpPr>
          <p:cNvPr id="3" name="Antrinis pavadinimas 2">
            <a:extLst>
              <a:ext uri="{FF2B5EF4-FFF2-40B4-BE49-F238E27FC236}">
                <a16:creationId xmlns:a16="http://schemas.microsoft.com/office/drawing/2014/main" id="{52C2822F-BD43-6BDC-A898-8B2198B5797C}"/>
              </a:ext>
            </a:extLst>
          </p:cNvPr>
          <p:cNvSpPr>
            <a:spLocks noGrp="1"/>
          </p:cNvSpPr>
          <p:nvPr>
            <p:ph type="subTitle" idx="1"/>
          </p:nvPr>
        </p:nvSpPr>
        <p:spPr>
          <a:xfrm>
            <a:off x="938842" y="2858807"/>
            <a:ext cx="5847307" cy="1832935"/>
          </a:xfrm>
        </p:spPr>
        <p:txBody>
          <a:bodyPr vert="horz" lIns="91440" tIns="45720" rIns="91440" bIns="45720" rtlCol="0" anchor="t">
            <a:normAutofit fontScale="92500" lnSpcReduction="20000"/>
          </a:bodyPr>
          <a:lstStyle/>
          <a:p>
            <a:endParaRPr lang="es-ES" sz="2300" dirty="0">
              <a:latin typeface="Poppins"/>
              <a:ea typeface="Verdana"/>
              <a:cs typeface="Poppins"/>
            </a:endParaRPr>
          </a:p>
          <a:p>
            <a:r>
              <a:rPr lang="es-ES" sz="2800" dirty="0">
                <a:latin typeface="Poppins"/>
                <a:ea typeface="Verdana"/>
                <a:cs typeface="Poppins"/>
              </a:rPr>
              <a:t>Montse Guerrero</a:t>
            </a:r>
          </a:p>
          <a:p>
            <a:r>
              <a:rPr lang="es-ES" sz="2200" err="1">
                <a:latin typeface="Poppins"/>
                <a:ea typeface="Verdana"/>
                <a:cs typeface="Poppins"/>
              </a:rPr>
              <a:t>Sustainability</a:t>
            </a:r>
            <a:r>
              <a:rPr lang="es-ES" sz="2200" dirty="0">
                <a:latin typeface="Poppins"/>
                <a:ea typeface="Verdana"/>
                <a:cs typeface="Poppins"/>
              </a:rPr>
              <a:t> and Circular </a:t>
            </a:r>
            <a:r>
              <a:rPr lang="es-ES" sz="2200" err="1">
                <a:latin typeface="Poppins"/>
                <a:ea typeface="Verdana"/>
                <a:cs typeface="Poppins"/>
              </a:rPr>
              <a:t>Economy</a:t>
            </a:r>
            <a:r>
              <a:rPr lang="es-ES" sz="2200" dirty="0">
                <a:latin typeface="Poppins"/>
                <a:ea typeface="Verdana"/>
                <a:cs typeface="Poppins"/>
              </a:rPr>
              <a:t> </a:t>
            </a:r>
          </a:p>
          <a:p>
            <a:r>
              <a:rPr lang="es-ES" sz="2200" dirty="0" err="1">
                <a:latin typeface="Poppins"/>
                <a:ea typeface="Verdana"/>
                <a:cs typeface="Poppins"/>
              </a:rPr>
              <a:t>Vice-director</a:t>
            </a:r>
            <a:r>
              <a:rPr lang="es-ES" sz="2200" dirty="0">
                <a:latin typeface="Poppins"/>
                <a:ea typeface="Verdana"/>
                <a:cs typeface="Poppins"/>
              </a:rPr>
              <a:t> in SODENA</a:t>
            </a:r>
            <a:endParaRPr lang="es-ES"/>
          </a:p>
          <a:p>
            <a:r>
              <a:rPr lang="es-ES" sz="2200" b="1" dirty="0">
                <a:latin typeface="Poppins"/>
                <a:ea typeface="Verdana"/>
                <a:cs typeface="Poppins"/>
              </a:rPr>
              <a:t>CONAMA 02.12.2024</a:t>
            </a:r>
            <a:endParaRPr lang="es-ES" sz="2200" b="1" dirty="0">
              <a:latin typeface="Poppins" panose="00000500000000000000" pitchFamily="2" charset="0"/>
              <a:cs typeface="Poppins" panose="00000500000000000000" pitchFamily="2" charset="0"/>
            </a:endParaRPr>
          </a:p>
          <a:p>
            <a:endParaRPr lang="es-ES" sz="2200">
              <a:latin typeface="Arial" panose="020B0604020202020204" pitchFamily="34" charset="0"/>
              <a:cs typeface="Arial" panose="020B0604020202020204" pitchFamily="34" charset="0"/>
            </a:endParaRPr>
          </a:p>
          <a:p>
            <a:endParaRPr lang="lt-LT"/>
          </a:p>
        </p:txBody>
      </p:sp>
      <p:pic>
        <p:nvPicPr>
          <p:cNvPr id="4" name="Gráfico 3">
            <a:extLst>
              <a:ext uri="{FF2B5EF4-FFF2-40B4-BE49-F238E27FC236}">
                <a16:creationId xmlns:a16="http://schemas.microsoft.com/office/drawing/2014/main" id="{52067C35-828C-10B0-669E-8B43458D4B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22069" y="5111497"/>
            <a:ext cx="1157595" cy="563154"/>
          </a:xfrm>
          <a:prstGeom prst="rect">
            <a:avLst/>
          </a:prstGeom>
        </p:spPr>
      </p:pic>
    </p:spTree>
    <p:extLst>
      <p:ext uri="{BB962C8B-B14F-4D97-AF65-F5344CB8AC3E}">
        <p14:creationId xmlns:p14="http://schemas.microsoft.com/office/powerpoint/2010/main" val="6633939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BAB36-2394-1CDC-119A-4A683A2C7EB8}"/>
            </a:ext>
          </a:extLst>
        </p:cNvPr>
        <p:cNvGrpSpPr/>
        <p:nvPr/>
      </p:nvGrpSpPr>
      <p:grpSpPr>
        <a:xfrm>
          <a:off x="0" y="0"/>
          <a:ext cx="0" cy="0"/>
          <a:chOff x="0" y="0"/>
          <a:chExt cx="0" cy="0"/>
        </a:xfrm>
      </p:grpSpPr>
      <p:pic>
        <p:nvPicPr>
          <p:cNvPr id="8" name="Gráfico 7">
            <a:extLst>
              <a:ext uri="{FF2B5EF4-FFF2-40B4-BE49-F238E27FC236}">
                <a16:creationId xmlns:a16="http://schemas.microsoft.com/office/drawing/2014/main" id="{D7F80AB9-22A9-F8A3-8F40-F0D933433D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74963" y="6080326"/>
            <a:ext cx="1157595" cy="563154"/>
          </a:xfrm>
          <a:prstGeom prst="rect">
            <a:avLst/>
          </a:prstGeom>
        </p:spPr>
      </p:pic>
      <p:sp>
        <p:nvSpPr>
          <p:cNvPr id="10" name="Pavadinimas 1">
            <a:extLst>
              <a:ext uri="{FF2B5EF4-FFF2-40B4-BE49-F238E27FC236}">
                <a16:creationId xmlns:a16="http://schemas.microsoft.com/office/drawing/2014/main" id="{08205093-DA8B-DC6E-09A4-7239F1A8585E}"/>
              </a:ext>
            </a:extLst>
          </p:cNvPr>
          <p:cNvSpPr>
            <a:spLocks noGrp="1"/>
          </p:cNvSpPr>
          <p:nvPr>
            <p:ph type="title"/>
          </p:nvPr>
        </p:nvSpPr>
        <p:spPr>
          <a:xfrm>
            <a:off x="1329871" y="637495"/>
            <a:ext cx="8314871" cy="647019"/>
          </a:xfrm>
        </p:spPr>
        <p:txBody>
          <a:bodyPr>
            <a:normAutofit/>
          </a:bodyPr>
          <a:lstStyle/>
          <a:p>
            <a:r>
              <a:rPr lang="es-ES" b="1" dirty="0" err="1"/>
              <a:t>Mission-oriented</a:t>
            </a:r>
            <a:r>
              <a:rPr lang="es-ES" b="1" dirty="0"/>
              <a:t> </a:t>
            </a:r>
            <a:r>
              <a:rPr lang="es-ES" b="1" dirty="0" err="1"/>
              <a:t>value</a:t>
            </a:r>
            <a:r>
              <a:rPr lang="es-ES" b="1" dirty="0"/>
              <a:t> </a:t>
            </a:r>
            <a:r>
              <a:rPr lang="es-ES" b="1" dirty="0" err="1"/>
              <a:t>chains</a:t>
            </a:r>
            <a:endParaRPr lang="lt-LT" b="1" dirty="0"/>
          </a:p>
        </p:txBody>
      </p:sp>
      <p:sp>
        <p:nvSpPr>
          <p:cNvPr id="4" name="CuadroTexto 3">
            <a:extLst>
              <a:ext uri="{FF2B5EF4-FFF2-40B4-BE49-F238E27FC236}">
                <a16:creationId xmlns:a16="http://schemas.microsoft.com/office/drawing/2014/main" id="{8B3C3045-5D09-59E8-5A6F-3B78ED08FFF8}"/>
              </a:ext>
            </a:extLst>
          </p:cNvPr>
          <p:cNvSpPr txBox="1"/>
          <p:nvPr/>
        </p:nvSpPr>
        <p:spPr>
          <a:xfrm>
            <a:off x="1578429" y="1513113"/>
            <a:ext cx="9035142" cy="3570208"/>
          </a:xfrm>
          <a:prstGeom prst="rect">
            <a:avLst/>
          </a:prstGeom>
          <a:noFill/>
        </p:spPr>
        <p:txBody>
          <a:bodyPr wrap="square" lIns="91440" tIns="45720" rIns="91440" bIns="45720" rtlCol="0" anchor="t">
            <a:spAutoFit/>
          </a:bodyPr>
          <a:lstStyle/>
          <a:p>
            <a:pPr marL="0" indent="0">
              <a:buNone/>
            </a:pPr>
            <a:r>
              <a:rPr lang="en-US" sz="2400" b="1" dirty="0">
                <a:latin typeface="Poppins"/>
                <a:cs typeface="Poppins"/>
              </a:rPr>
              <a:t>How to turn challenges into missions?</a:t>
            </a:r>
          </a:p>
          <a:p>
            <a:pPr marL="0" indent="0">
              <a:buNone/>
            </a:pPr>
            <a:endParaRPr lang="en-US" sz="2400" b="1">
              <a:latin typeface="Poppins" panose="00000500000000000000" pitchFamily="2" charset="0"/>
              <a:cs typeface="Poppins" panose="00000500000000000000" pitchFamily="2" charset="0"/>
            </a:endParaRPr>
          </a:p>
          <a:p>
            <a:pPr marL="342900" indent="-342900">
              <a:spcAft>
                <a:spcPts val="600"/>
              </a:spcAft>
              <a:buFont typeface="Arial" panose="020B0604020202020204" pitchFamily="34" charset="0"/>
              <a:buChar char="•"/>
            </a:pPr>
            <a:r>
              <a:rPr lang="en-US" sz="2000" dirty="0">
                <a:latin typeface="Poppins"/>
                <a:cs typeface="Poppins"/>
              </a:rPr>
              <a:t>Importance of </a:t>
            </a:r>
            <a:r>
              <a:rPr lang="en-US" sz="2000" b="1" dirty="0">
                <a:latin typeface="Poppins"/>
                <a:cs typeface="Poppins"/>
              </a:rPr>
              <a:t>cross-sectoral challenge</a:t>
            </a:r>
            <a:endParaRPr lang="en-US" sz="2000" b="1">
              <a:latin typeface="Poppins" panose="00000500000000000000" pitchFamily="2" charset="0"/>
              <a:cs typeface="Poppins" panose="00000500000000000000" pitchFamily="2" charset="0"/>
            </a:endParaRPr>
          </a:p>
          <a:p>
            <a:pPr marL="342900" indent="-342900">
              <a:spcAft>
                <a:spcPts val="600"/>
              </a:spcAft>
              <a:buFont typeface="Arial" panose="020B0604020202020204" pitchFamily="34" charset="0"/>
              <a:buChar char="•"/>
            </a:pPr>
            <a:r>
              <a:rPr lang="en-US" sz="2000" b="1" dirty="0">
                <a:latin typeface="Poppins"/>
                <a:cs typeface="Poppins"/>
              </a:rPr>
              <a:t>Placed-based mission-oriented approach </a:t>
            </a:r>
            <a:r>
              <a:rPr lang="en-US" sz="2000" dirty="0">
                <a:latin typeface="Poppins"/>
                <a:cs typeface="Poppins"/>
              </a:rPr>
              <a:t>based on an industrial strategy articulated not through sectors, but through challenges.</a:t>
            </a:r>
          </a:p>
          <a:p>
            <a:pPr marL="342900" indent="-342900">
              <a:spcAft>
                <a:spcPts val="600"/>
              </a:spcAft>
              <a:buFont typeface="Arial" panose="020B0604020202020204" pitchFamily="34" charset="0"/>
              <a:buChar char="•"/>
            </a:pPr>
            <a:r>
              <a:rPr lang="en-US" sz="2000" dirty="0">
                <a:latin typeface="Poppins"/>
                <a:cs typeface="Poppins"/>
              </a:rPr>
              <a:t>Based on the missions, </a:t>
            </a:r>
            <a:r>
              <a:rPr lang="en-US" sz="2000" b="1" dirty="0">
                <a:latin typeface="Poppins"/>
                <a:cs typeface="Poppins"/>
              </a:rPr>
              <a:t>inter-regional “sub-missions” </a:t>
            </a:r>
            <a:r>
              <a:rPr lang="en-US" sz="2000" dirty="0">
                <a:latin typeface="Poppins"/>
                <a:cs typeface="Poppins"/>
              </a:rPr>
              <a:t>development</a:t>
            </a:r>
          </a:p>
          <a:p>
            <a:pPr marL="342900" indent="-342900">
              <a:spcAft>
                <a:spcPts val="600"/>
              </a:spcAft>
              <a:buFont typeface="Arial" panose="020B0604020202020204" pitchFamily="34" charset="0"/>
              <a:buChar char="•"/>
            </a:pPr>
            <a:r>
              <a:rPr lang="en-US" sz="2000" dirty="0">
                <a:latin typeface="Poppins"/>
                <a:cs typeface="Poppins"/>
              </a:rPr>
              <a:t>The objective is to achieve and implement </a:t>
            </a:r>
            <a:r>
              <a:rPr lang="en-US" sz="2000" b="1" dirty="0">
                <a:latin typeface="Poppins"/>
                <a:cs typeface="Poppins"/>
              </a:rPr>
              <a:t>collaborative innovative circular projects.</a:t>
            </a:r>
          </a:p>
          <a:p>
            <a:endParaRPr lang="es-ES"/>
          </a:p>
        </p:txBody>
      </p:sp>
      <p:pic>
        <p:nvPicPr>
          <p:cNvPr id="12" name="Imagen 11" descr="Imagen que contiene Logotipo&#10;&#10;Descripción generada automáticamente">
            <a:extLst>
              <a:ext uri="{FF2B5EF4-FFF2-40B4-BE49-F238E27FC236}">
                <a16:creationId xmlns:a16="http://schemas.microsoft.com/office/drawing/2014/main" id="{84634BFC-B99A-999E-2E13-DF60ADCEF989}"/>
              </a:ext>
            </a:extLst>
          </p:cNvPr>
          <p:cNvPicPr>
            <a:picLocks noChangeAspect="1"/>
          </p:cNvPicPr>
          <p:nvPr/>
        </p:nvPicPr>
        <p:blipFill>
          <a:blip r:embed="rId4"/>
          <a:srcRect l="8906" t="13267" r="62187" b="37609"/>
          <a:stretch/>
        </p:blipFill>
        <p:spPr>
          <a:xfrm>
            <a:off x="5450590" y="4498546"/>
            <a:ext cx="1290820" cy="1233939"/>
          </a:xfrm>
          <a:prstGeom prst="rect">
            <a:avLst/>
          </a:prstGeom>
        </p:spPr>
      </p:pic>
    </p:spTree>
    <p:extLst>
      <p:ext uri="{BB962C8B-B14F-4D97-AF65-F5344CB8AC3E}">
        <p14:creationId xmlns:p14="http://schemas.microsoft.com/office/powerpoint/2010/main" val="1766020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DFA3E-69A2-8E1B-20A3-CB2D0629D2E7}"/>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8ADBAB89-E4B8-A0FC-58A1-0164CC989CB5}"/>
              </a:ext>
            </a:extLst>
          </p:cNvPr>
          <p:cNvSpPr>
            <a:spLocks noGrp="1"/>
          </p:cNvSpPr>
          <p:nvPr>
            <p:ph type="title"/>
          </p:nvPr>
        </p:nvSpPr>
        <p:spPr>
          <a:xfrm>
            <a:off x="1329872" y="637495"/>
            <a:ext cx="6096000" cy="647019"/>
          </a:xfrm>
        </p:spPr>
        <p:txBody>
          <a:bodyPr>
            <a:normAutofit/>
          </a:bodyPr>
          <a:lstStyle/>
          <a:p>
            <a:r>
              <a:rPr lang="es-ES" b="1" dirty="0" err="1"/>
              <a:t>Ongoing</a:t>
            </a:r>
            <a:r>
              <a:rPr lang="es-ES" b="1" dirty="0"/>
              <a:t> </a:t>
            </a:r>
            <a:r>
              <a:rPr lang="es-ES" b="1" dirty="0" err="1"/>
              <a:t>progess</a:t>
            </a:r>
            <a:endParaRPr lang="lt-LT" b="1" dirty="0"/>
          </a:p>
        </p:txBody>
      </p:sp>
      <p:pic>
        <p:nvPicPr>
          <p:cNvPr id="5" name="Gráfico 4">
            <a:extLst>
              <a:ext uri="{FF2B5EF4-FFF2-40B4-BE49-F238E27FC236}">
                <a16:creationId xmlns:a16="http://schemas.microsoft.com/office/drawing/2014/main" id="{46FA6D9B-1AD0-0E41-B922-40F18B0018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6135" y="6080326"/>
            <a:ext cx="1157595" cy="563154"/>
          </a:xfrm>
          <a:prstGeom prst="rect">
            <a:avLst/>
          </a:prstGeom>
        </p:spPr>
      </p:pic>
      <p:pic>
        <p:nvPicPr>
          <p:cNvPr id="3" name="Imagen 2" descr="Un grupo de personas en una rampa&#10;&#10;Descripción generada automáticamente">
            <a:extLst>
              <a:ext uri="{FF2B5EF4-FFF2-40B4-BE49-F238E27FC236}">
                <a16:creationId xmlns:a16="http://schemas.microsoft.com/office/drawing/2014/main" id="{960584D9-0A69-4793-E6C0-D48E96A7B2BA}"/>
              </a:ext>
            </a:extLst>
          </p:cNvPr>
          <p:cNvPicPr>
            <a:picLocks noChangeAspect="1"/>
          </p:cNvPicPr>
          <p:nvPr/>
        </p:nvPicPr>
        <p:blipFill>
          <a:blip r:embed="rId4"/>
          <a:stretch>
            <a:fillRect/>
          </a:stretch>
        </p:blipFill>
        <p:spPr>
          <a:xfrm>
            <a:off x="557974" y="1792528"/>
            <a:ext cx="6717625" cy="3779784"/>
          </a:xfrm>
          <a:prstGeom prst="rect">
            <a:avLst/>
          </a:prstGeom>
          <a:ln>
            <a:noFill/>
          </a:ln>
          <a:effectLst>
            <a:softEdge rad="112500"/>
          </a:effectLst>
        </p:spPr>
      </p:pic>
      <p:sp>
        <p:nvSpPr>
          <p:cNvPr id="6" name="CuadroTexto 5">
            <a:extLst>
              <a:ext uri="{FF2B5EF4-FFF2-40B4-BE49-F238E27FC236}">
                <a16:creationId xmlns:a16="http://schemas.microsoft.com/office/drawing/2014/main" id="{346F5EBC-DA58-62A9-1DAC-050431B65976}"/>
              </a:ext>
            </a:extLst>
          </p:cNvPr>
          <p:cNvSpPr txBox="1"/>
          <p:nvPr/>
        </p:nvSpPr>
        <p:spPr>
          <a:xfrm>
            <a:off x="8120742" y="2721428"/>
            <a:ext cx="3254829" cy="1661993"/>
          </a:xfrm>
          <a:prstGeom prst="rect">
            <a:avLst/>
          </a:prstGeom>
          <a:noFill/>
        </p:spPr>
        <p:txBody>
          <a:bodyPr wrap="square" rtlCol="0">
            <a:spAutoFit/>
          </a:bodyPr>
          <a:lstStyle/>
          <a:p>
            <a:pPr marL="0" lvl="0" indent="0" algn="ctr">
              <a:buNone/>
            </a:pPr>
            <a:r>
              <a:rPr lang="es-ES" sz="2800">
                <a:solidFill>
                  <a:schemeClr val="bg1"/>
                </a:solidFill>
                <a:latin typeface="Poppins" panose="00000500000000000000" pitchFamily="2" charset="0"/>
                <a:ea typeface="Times New Roman" panose="02020603050405020304" pitchFamily="18" charset="0"/>
                <a:cs typeface="Poppins" panose="00000500000000000000" pitchFamily="2" charset="0"/>
              </a:rPr>
              <a:t>Kick of Meeting</a:t>
            </a:r>
          </a:p>
          <a:p>
            <a:pPr marL="0" lvl="0" indent="0" algn="ctr">
              <a:buNone/>
            </a:pPr>
            <a:r>
              <a:rPr lang="es-ES" sz="2800">
                <a:solidFill>
                  <a:schemeClr val="bg1"/>
                </a:solidFill>
                <a:latin typeface="Poppins" panose="00000500000000000000" pitchFamily="2" charset="0"/>
                <a:ea typeface="Times New Roman" panose="02020603050405020304" pitchFamily="18" charset="0"/>
                <a:cs typeface="Poppins" panose="00000500000000000000" pitchFamily="2" charset="0"/>
              </a:rPr>
              <a:t>7 – 9 Sept </a:t>
            </a:r>
          </a:p>
          <a:p>
            <a:pPr marL="0" lvl="0" indent="0" algn="ctr">
              <a:buNone/>
            </a:pPr>
            <a:r>
              <a:rPr lang="es-ES" sz="2800">
                <a:solidFill>
                  <a:schemeClr val="bg1"/>
                </a:solidFill>
                <a:latin typeface="Poppins" panose="00000500000000000000" pitchFamily="2" charset="0"/>
                <a:ea typeface="Times New Roman" panose="02020603050405020304" pitchFamily="18" charset="0"/>
                <a:cs typeface="Poppins" panose="00000500000000000000" pitchFamily="2" charset="0"/>
              </a:rPr>
              <a:t>Brussels</a:t>
            </a:r>
          </a:p>
          <a:p>
            <a:endParaRPr lang="es-ES"/>
          </a:p>
        </p:txBody>
      </p:sp>
    </p:spTree>
    <p:extLst>
      <p:ext uri="{BB962C8B-B14F-4D97-AF65-F5344CB8AC3E}">
        <p14:creationId xmlns:p14="http://schemas.microsoft.com/office/powerpoint/2010/main" val="15349870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01171-BC1D-61EC-3452-9CFD183FB41F}"/>
            </a:ext>
          </a:extLst>
        </p:cNvPr>
        <p:cNvGrpSpPr/>
        <p:nvPr/>
      </p:nvGrpSpPr>
      <p:grpSpPr>
        <a:xfrm>
          <a:off x="0" y="0"/>
          <a:ext cx="0" cy="0"/>
          <a:chOff x="0" y="0"/>
          <a:chExt cx="0" cy="0"/>
        </a:xfrm>
      </p:grpSpPr>
      <p:pic>
        <p:nvPicPr>
          <p:cNvPr id="8" name="Gráfico 7">
            <a:extLst>
              <a:ext uri="{FF2B5EF4-FFF2-40B4-BE49-F238E27FC236}">
                <a16:creationId xmlns:a16="http://schemas.microsoft.com/office/drawing/2014/main" id="{9341697F-EF91-5F24-52A4-9BC9445D95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74963" y="6080326"/>
            <a:ext cx="1157595" cy="563154"/>
          </a:xfrm>
          <a:prstGeom prst="rect">
            <a:avLst/>
          </a:prstGeom>
        </p:spPr>
      </p:pic>
      <p:sp>
        <p:nvSpPr>
          <p:cNvPr id="10" name="Pavadinimas 1">
            <a:extLst>
              <a:ext uri="{FF2B5EF4-FFF2-40B4-BE49-F238E27FC236}">
                <a16:creationId xmlns:a16="http://schemas.microsoft.com/office/drawing/2014/main" id="{B0B9E631-6AA1-A9A5-EB71-60565981EF08}"/>
              </a:ext>
            </a:extLst>
          </p:cNvPr>
          <p:cNvSpPr>
            <a:spLocks noGrp="1"/>
          </p:cNvSpPr>
          <p:nvPr>
            <p:ph type="title"/>
          </p:nvPr>
        </p:nvSpPr>
        <p:spPr>
          <a:xfrm>
            <a:off x="1329871" y="637495"/>
            <a:ext cx="8314871" cy="647019"/>
          </a:xfrm>
        </p:spPr>
        <p:txBody>
          <a:bodyPr>
            <a:normAutofit/>
          </a:bodyPr>
          <a:lstStyle/>
          <a:p>
            <a:r>
              <a:rPr lang="es-ES" b="1"/>
              <a:t>Ongoing progress</a:t>
            </a:r>
            <a:endParaRPr lang="lt-LT" b="1"/>
          </a:p>
        </p:txBody>
      </p:sp>
      <p:sp>
        <p:nvSpPr>
          <p:cNvPr id="4" name="CuadroTexto 3">
            <a:extLst>
              <a:ext uri="{FF2B5EF4-FFF2-40B4-BE49-F238E27FC236}">
                <a16:creationId xmlns:a16="http://schemas.microsoft.com/office/drawing/2014/main" id="{0AFF9662-3815-1DAC-74B5-CAB0838F8B99}"/>
              </a:ext>
            </a:extLst>
          </p:cNvPr>
          <p:cNvSpPr txBox="1"/>
          <p:nvPr/>
        </p:nvSpPr>
        <p:spPr>
          <a:xfrm>
            <a:off x="1329871" y="1875404"/>
            <a:ext cx="9035142" cy="3754874"/>
          </a:xfrm>
          <a:prstGeom prst="rect">
            <a:avLst/>
          </a:prstGeom>
          <a:noFill/>
        </p:spPr>
        <p:txBody>
          <a:bodyPr wrap="square" rtlCol="0">
            <a:spAutoFit/>
          </a:bodyPr>
          <a:lstStyle/>
          <a:p>
            <a:pPr marL="342900" lvl="0" indent="-342900">
              <a:buFont typeface="Aptos" panose="020B0004020202020204" pitchFamily="34" charset="0"/>
              <a:buChar char="-"/>
            </a:pPr>
            <a:endParaRPr lang="es-ES" sz="2000" dirty="0">
              <a:effectLst/>
              <a:latin typeface="Poppins" panose="00000500000000000000" pitchFamily="2" charset="0"/>
              <a:ea typeface="Times New Roman" panose="02020603050405020304" pitchFamily="18" charset="0"/>
              <a:cs typeface="Poppins" panose="00000500000000000000" pitchFamily="2" charset="0"/>
            </a:endParaRPr>
          </a:p>
          <a:p>
            <a:pPr marL="0" lvl="0" indent="0">
              <a:buNone/>
            </a:pPr>
            <a:r>
              <a:rPr lang="es-ES" sz="2000" b="1" dirty="0">
                <a:latin typeface="Poppins" panose="00000500000000000000" pitchFamily="2" charset="0"/>
                <a:ea typeface="Times New Roman" panose="02020603050405020304" pitchFamily="18" charset="0"/>
                <a:cs typeface="Poppins" panose="00000500000000000000" pitchFamily="2" charset="0"/>
              </a:rPr>
              <a:t>Regional </a:t>
            </a:r>
            <a:r>
              <a:rPr lang="es-ES" sz="2000" b="1" dirty="0" err="1">
                <a:latin typeface="Poppins" panose="00000500000000000000" pitchFamily="2" charset="0"/>
                <a:ea typeface="Times New Roman" panose="02020603050405020304" pitchFamily="18" charset="0"/>
                <a:cs typeface="Poppins" panose="00000500000000000000" pitchFamily="2" charset="0"/>
              </a:rPr>
              <a:t>challenges</a:t>
            </a:r>
            <a:r>
              <a:rPr lang="es-ES" sz="2000" b="1" dirty="0">
                <a:latin typeface="Poppins" panose="00000500000000000000" pitchFamily="2" charset="0"/>
                <a:ea typeface="Times New Roman" panose="02020603050405020304" pitchFamily="18" charset="0"/>
                <a:cs typeface="Poppins" panose="00000500000000000000" pitchFamily="2" charset="0"/>
              </a:rPr>
              <a:t> </a:t>
            </a:r>
            <a:r>
              <a:rPr lang="es-ES" sz="2000" b="1" dirty="0" err="1">
                <a:latin typeface="Poppins" panose="00000500000000000000" pitchFamily="2" charset="0"/>
                <a:ea typeface="Times New Roman" panose="02020603050405020304" pitchFamily="18" charset="0"/>
                <a:cs typeface="Poppins" panose="00000500000000000000" pitchFamily="2" charset="0"/>
              </a:rPr>
              <a:t>identification</a:t>
            </a:r>
            <a:endParaRPr lang="es-ES" sz="2000" b="1" dirty="0">
              <a:effectLst/>
              <a:latin typeface="Poppins" panose="00000500000000000000" pitchFamily="2" charset="0"/>
              <a:ea typeface="Times New Roman" panose="02020603050405020304" pitchFamily="18" charset="0"/>
              <a:cs typeface="Poppins" panose="00000500000000000000" pitchFamily="2" charset="0"/>
            </a:endParaRPr>
          </a:p>
          <a:p>
            <a:pPr marL="0" indent="0">
              <a:buNone/>
            </a:pPr>
            <a:r>
              <a:rPr lang="es-ES" sz="2000" dirty="0">
                <a:effectLst/>
                <a:latin typeface="Poppins" panose="00000500000000000000" pitchFamily="2" charset="0"/>
                <a:ea typeface="Times New Roman" panose="02020603050405020304" pitchFamily="18" charset="0"/>
                <a:cs typeface="Poppins" panose="00000500000000000000" pitchFamily="2" charset="0"/>
              </a:rPr>
              <a:t>CCRI </a:t>
            </a:r>
            <a:r>
              <a:rPr lang="es-ES" sz="2000" dirty="0" err="1">
                <a:effectLst/>
                <a:latin typeface="Poppins" panose="00000500000000000000" pitchFamily="2" charset="0"/>
                <a:ea typeface="Times New Roman" panose="02020603050405020304" pitchFamily="18" charset="0"/>
                <a:cs typeface="Poppins" panose="00000500000000000000" pitchFamily="2" charset="0"/>
              </a:rPr>
              <a:t>self</a:t>
            </a:r>
            <a:r>
              <a:rPr lang="es-ES" sz="2000" dirty="0">
                <a:effectLst/>
                <a:latin typeface="Poppins" panose="00000500000000000000" pitchFamily="2" charset="0"/>
                <a:ea typeface="Times New Roman" panose="02020603050405020304" pitchFamily="18" charset="0"/>
                <a:cs typeface="Poppins" panose="00000500000000000000" pitchFamily="2" charset="0"/>
              </a:rPr>
              <a:t> </a:t>
            </a:r>
            <a:r>
              <a:rPr lang="es-ES" sz="2000" dirty="0" err="1">
                <a:effectLst/>
                <a:latin typeface="Poppins" panose="00000500000000000000" pitchFamily="2" charset="0"/>
                <a:ea typeface="Times New Roman" panose="02020603050405020304" pitchFamily="18" charset="0"/>
                <a:cs typeface="Poppins" panose="00000500000000000000" pitchFamily="2" charset="0"/>
              </a:rPr>
              <a:t>assessment</a:t>
            </a:r>
            <a:r>
              <a:rPr lang="es-ES" sz="2000" dirty="0">
                <a:effectLst/>
                <a:latin typeface="Poppins" panose="00000500000000000000" pitchFamily="2" charset="0"/>
                <a:ea typeface="Times New Roman" panose="02020603050405020304" pitchFamily="18" charset="0"/>
                <a:cs typeface="Poppins" panose="00000500000000000000" pitchFamily="2" charset="0"/>
              </a:rPr>
              <a:t> </a:t>
            </a:r>
            <a:r>
              <a:rPr lang="es-ES" sz="2000" dirty="0" err="1">
                <a:effectLst/>
                <a:latin typeface="Poppins" panose="00000500000000000000" pitchFamily="2" charset="0"/>
                <a:ea typeface="Times New Roman" panose="02020603050405020304" pitchFamily="18" charset="0"/>
                <a:cs typeface="Poppins" panose="00000500000000000000" pitchFamily="2" charset="0"/>
              </a:rPr>
              <a:t>tool</a:t>
            </a:r>
            <a:r>
              <a:rPr lang="es-ES" sz="2000" dirty="0">
                <a:effectLst/>
                <a:latin typeface="Poppins" panose="00000500000000000000" pitchFamily="2" charset="0"/>
                <a:ea typeface="Times New Roman" panose="02020603050405020304" pitchFamily="18" charset="0"/>
                <a:cs typeface="Poppins" panose="00000500000000000000" pitchFamily="2" charset="0"/>
              </a:rPr>
              <a:t> </a:t>
            </a:r>
          </a:p>
          <a:p>
            <a:pPr marL="0" indent="0">
              <a:buNone/>
            </a:pPr>
            <a:r>
              <a:rPr lang="es-ES" sz="2000" dirty="0" err="1">
                <a:effectLst/>
                <a:latin typeface="Poppins" panose="00000500000000000000" pitchFamily="2" charset="0"/>
                <a:ea typeface="Times New Roman" panose="02020603050405020304" pitchFamily="18" charset="0"/>
                <a:cs typeface="Poppins" panose="00000500000000000000" pitchFamily="2" charset="0"/>
              </a:rPr>
              <a:t>Questionnaires</a:t>
            </a:r>
            <a:endParaRPr lang="es-ES" sz="2000" dirty="0">
              <a:effectLst/>
              <a:latin typeface="Poppins" panose="00000500000000000000" pitchFamily="2" charset="0"/>
              <a:ea typeface="Times New Roman" panose="02020603050405020304" pitchFamily="18" charset="0"/>
              <a:cs typeface="Poppins" panose="00000500000000000000" pitchFamily="2" charset="0"/>
            </a:endParaRPr>
          </a:p>
          <a:p>
            <a:pPr marL="0" lvl="0" indent="0">
              <a:buNone/>
            </a:pPr>
            <a:endParaRPr lang="es-ES" sz="2000" dirty="0">
              <a:effectLst/>
              <a:latin typeface="Poppins" panose="00000500000000000000" pitchFamily="2" charset="0"/>
              <a:ea typeface="Times New Roman" panose="02020603050405020304" pitchFamily="18" charset="0"/>
              <a:cs typeface="Poppins" panose="00000500000000000000" pitchFamily="2" charset="0"/>
            </a:endParaRPr>
          </a:p>
          <a:p>
            <a:pPr marL="0" lvl="0" indent="0">
              <a:buNone/>
            </a:pPr>
            <a:r>
              <a:rPr lang="es-ES" sz="2000" b="1" dirty="0" err="1">
                <a:latin typeface="Poppins" panose="00000500000000000000" pitchFamily="2" charset="0"/>
                <a:cs typeface="Poppins" panose="00000500000000000000" pitchFamily="2" charset="0"/>
              </a:rPr>
              <a:t>Ecosystem</a:t>
            </a:r>
            <a:r>
              <a:rPr lang="es-ES" sz="2000" b="1" dirty="0">
                <a:latin typeface="Poppins" panose="00000500000000000000" pitchFamily="2" charset="0"/>
                <a:cs typeface="Poppins" panose="00000500000000000000" pitchFamily="2" charset="0"/>
              </a:rPr>
              <a:t> </a:t>
            </a:r>
            <a:r>
              <a:rPr lang="es-ES" sz="2000" b="1" dirty="0" err="1">
                <a:latin typeface="Poppins" panose="00000500000000000000" pitchFamily="2" charset="0"/>
                <a:cs typeface="Poppins" panose="00000500000000000000" pitchFamily="2" charset="0"/>
              </a:rPr>
              <a:t>dinamization</a:t>
            </a:r>
            <a:endParaRPr lang="es-ES" sz="2000" b="1" dirty="0">
              <a:latin typeface="Poppins" panose="00000500000000000000" pitchFamily="2" charset="0"/>
              <a:cs typeface="Poppins" panose="00000500000000000000" pitchFamily="2" charset="0"/>
            </a:endParaRPr>
          </a:p>
          <a:p>
            <a:pPr marL="0" lvl="0" indent="0">
              <a:buNone/>
            </a:pPr>
            <a:r>
              <a:rPr lang="es-ES" sz="2000" dirty="0" err="1">
                <a:latin typeface="Poppins" panose="00000500000000000000" pitchFamily="2" charset="0"/>
                <a:cs typeface="Poppins" panose="00000500000000000000" pitchFamily="2" charset="0"/>
              </a:rPr>
              <a:t>Stakeholders</a:t>
            </a:r>
            <a:r>
              <a:rPr lang="es-ES" sz="2000" dirty="0">
                <a:latin typeface="Poppins" panose="00000500000000000000" pitchFamily="2" charset="0"/>
                <a:cs typeface="Poppins" panose="00000500000000000000" pitchFamily="2" charset="0"/>
              </a:rPr>
              <a:t> </a:t>
            </a:r>
            <a:r>
              <a:rPr lang="es-ES" sz="2000" dirty="0" err="1">
                <a:latin typeface="Poppins" panose="00000500000000000000" pitchFamily="2" charset="0"/>
                <a:cs typeface="Poppins" panose="00000500000000000000" pitchFamily="2" charset="0"/>
              </a:rPr>
              <a:t>engagement</a:t>
            </a:r>
            <a:r>
              <a:rPr lang="es-ES" sz="2000" dirty="0">
                <a:latin typeface="Poppins" panose="00000500000000000000" pitchFamily="2" charset="0"/>
                <a:cs typeface="Poppins" panose="00000500000000000000" pitchFamily="2" charset="0"/>
              </a:rPr>
              <a:t> </a:t>
            </a:r>
          </a:p>
          <a:p>
            <a:pPr marL="0" lvl="0" indent="0">
              <a:buNone/>
            </a:pPr>
            <a:r>
              <a:rPr lang="es-ES" sz="2000" dirty="0" err="1">
                <a:latin typeface="Poppins" panose="00000500000000000000" pitchFamily="2" charset="0"/>
                <a:cs typeface="Poppins" panose="00000500000000000000" pitchFamily="2" charset="0"/>
              </a:rPr>
              <a:t>Knowledge</a:t>
            </a:r>
            <a:r>
              <a:rPr lang="es-ES" sz="2000" dirty="0">
                <a:latin typeface="Poppins" panose="00000500000000000000" pitchFamily="2" charset="0"/>
                <a:cs typeface="Poppins" panose="00000500000000000000" pitchFamily="2" charset="0"/>
              </a:rPr>
              <a:t> </a:t>
            </a:r>
            <a:r>
              <a:rPr lang="es-ES" sz="2000" dirty="0" err="1">
                <a:latin typeface="Poppins" panose="00000500000000000000" pitchFamily="2" charset="0"/>
                <a:cs typeface="Poppins" panose="00000500000000000000" pitchFamily="2" charset="0"/>
              </a:rPr>
              <a:t>transferred</a:t>
            </a:r>
            <a:r>
              <a:rPr lang="es-ES" sz="2000" dirty="0">
                <a:latin typeface="Poppins" panose="00000500000000000000" pitchFamily="2" charset="0"/>
                <a:cs typeface="Poppins" panose="00000500000000000000" pitchFamily="2" charset="0"/>
              </a:rPr>
              <a:t> </a:t>
            </a:r>
            <a:r>
              <a:rPr lang="es-ES" sz="2000" dirty="0" err="1">
                <a:latin typeface="Poppins" panose="00000500000000000000" pitchFamily="2" charset="0"/>
                <a:cs typeface="Poppins" panose="00000500000000000000" pitchFamily="2" charset="0"/>
              </a:rPr>
              <a:t>among</a:t>
            </a:r>
            <a:r>
              <a:rPr lang="es-ES" sz="2000" dirty="0">
                <a:latin typeface="Poppins" panose="00000500000000000000" pitchFamily="2" charset="0"/>
                <a:cs typeface="Poppins" panose="00000500000000000000" pitchFamily="2" charset="0"/>
              </a:rPr>
              <a:t> </a:t>
            </a:r>
            <a:r>
              <a:rPr lang="es-ES" sz="2000" dirty="0" err="1">
                <a:latin typeface="Poppins" panose="00000500000000000000" pitchFamily="2" charset="0"/>
                <a:cs typeface="Poppins" panose="00000500000000000000" pitchFamily="2" charset="0"/>
              </a:rPr>
              <a:t>partners</a:t>
            </a:r>
            <a:endParaRPr lang="es-ES" sz="2000" dirty="0">
              <a:latin typeface="Poppins" panose="00000500000000000000" pitchFamily="2" charset="0"/>
              <a:cs typeface="Poppins" panose="00000500000000000000" pitchFamily="2" charset="0"/>
            </a:endParaRPr>
          </a:p>
          <a:p>
            <a:pPr marL="0" lvl="0" indent="0">
              <a:buNone/>
            </a:pPr>
            <a:endParaRPr lang="es-ES" sz="2000" b="1" dirty="0">
              <a:latin typeface="Poppins" panose="00000500000000000000" pitchFamily="2" charset="0"/>
              <a:cs typeface="Poppins" panose="00000500000000000000" pitchFamily="2" charset="0"/>
            </a:endParaRPr>
          </a:p>
          <a:p>
            <a:pPr marL="0" lvl="0" indent="0">
              <a:buNone/>
            </a:pPr>
            <a:r>
              <a:rPr lang="es-ES" sz="2000" b="1" dirty="0" err="1">
                <a:latin typeface="Poppins" panose="00000500000000000000" pitchFamily="2" charset="0"/>
                <a:cs typeface="Poppins" panose="00000500000000000000" pitchFamily="2" charset="0"/>
              </a:rPr>
              <a:t>Missions</a:t>
            </a:r>
            <a:r>
              <a:rPr lang="es-ES" sz="2000" b="1" dirty="0">
                <a:latin typeface="Poppins" panose="00000500000000000000" pitchFamily="2" charset="0"/>
                <a:cs typeface="Poppins" panose="00000500000000000000" pitchFamily="2" charset="0"/>
              </a:rPr>
              <a:t> – </a:t>
            </a:r>
            <a:r>
              <a:rPr lang="es-ES" sz="2000" b="1" dirty="0" err="1">
                <a:latin typeface="Poppins" panose="00000500000000000000" pitchFamily="2" charset="0"/>
                <a:cs typeface="Poppins" panose="00000500000000000000" pitchFamily="2" charset="0"/>
              </a:rPr>
              <a:t>challenges</a:t>
            </a:r>
            <a:r>
              <a:rPr lang="es-ES" sz="2000" b="1" dirty="0">
                <a:latin typeface="Poppins" panose="00000500000000000000" pitchFamily="2" charset="0"/>
                <a:cs typeface="Poppins" panose="00000500000000000000" pitchFamily="2" charset="0"/>
              </a:rPr>
              <a:t> </a:t>
            </a:r>
            <a:r>
              <a:rPr lang="es-ES" sz="2000" b="1" dirty="0" err="1">
                <a:latin typeface="Poppins" panose="00000500000000000000" pitchFamily="2" charset="0"/>
                <a:cs typeface="Poppins" panose="00000500000000000000" pitchFamily="2" charset="0"/>
              </a:rPr>
              <a:t>definition</a:t>
            </a:r>
            <a:endParaRPr lang="es-ES" sz="2000" b="1" dirty="0">
              <a:latin typeface="Poppins" panose="00000500000000000000" pitchFamily="2" charset="0"/>
              <a:cs typeface="Poppins" panose="00000500000000000000" pitchFamily="2" charset="0"/>
            </a:endParaRPr>
          </a:p>
          <a:p>
            <a:pPr marL="0" lvl="0" indent="0">
              <a:buNone/>
            </a:pPr>
            <a:r>
              <a:rPr lang="es-ES" sz="2000" dirty="0" err="1">
                <a:latin typeface="Poppins" panose="00000500000000000000" pitchFamily="2" charset="0"/>
                <a:ea typeface="Times New Roman" panose="02020603050405020304" pitchFamily="18" charset="0"/>
                <a:cs typeface="Poppins" panose="00000500000000000000" pitchFamily="2" charset="0"/>
              </a:rPr>
              <a:t>Experts</a:t>
            </a:r>
            <a:r>
              <a:rPr lang="es-ES" sz="2000" dirty="0">
                <a:latin typeface="Poppins" panose="00000500000000000000" pitchFamily="2" charset="0"/>
                <a:ea typeface="Times New Roman" panose="02020603050405020304" pitchFamily="18" charset="0"/>
                <a:cs typeface="Poppins" panose="00000500000000000000" pitchFamily="2" charset="0"/>
              </a:rPr>
              <a:t> </a:t>
            </a:r>
            <a:r>
              <a:rPr lang="es-ES" sz="2000" dirty="0" err="1">
                <a:latin typeface="Poppins" panose="00000500000000000000" pitchFamily="2" charset="0"/>
                <a:ea typeface="Times New Roman" panose="02020603050405020304" pitchFamily="18" charset="0"/>
                <a:cs typeface="Poppins" panose="00000500000000000000" pitchFamily="2" charset="0"/>
              </a:rPr>
              <a:t>on</a:t>
            </a:r>
            <a:r>
              <a:rPr lang="es-ES" sz="2000" dirty="0">
                <a:latin typeface="Poppins" panose="00000500000000000000" pitchFamily="2" charset="0"/>
                <a:ea typeface="Times New Roman" panose="02020603050405020304" pitchFamily="18" charset="0"/>
                <a:cs typeface="Poppins" panose="00000500000000000000" pitchFamily="2" charset="0"/>
              </a:rPr>
              <a:t> </a:t>
            </a:r>
            <a:r>
              <a:rPr lang="es-ES" sz="2000" dirty="0" err="1">
                <a:latin typeface="Poppins" panose="00000500000000000000" pitchFamily="2" charset="0"/>
                <a:ea typeface="Times New Roman" panose="02020603050405020304" pitchFamily="18" charset="0"/>
                <a:cs typeface="Poppins" panose="00000500000000000000" pitchFamily="2" charset="0"/>
              </a:rPr>
              <a:t>inter-regional</a:t>
            </a:r>
            <a:r>
              <a:rPr lang="es-ES" sz="2000" dirty="0">
                <a:latin typeface="Poppins" panose="00000500000000000000" pitchFamily="2" charset="0"/>
                <a:ea typeface="Times New Roman" panose="02020603050405020304" pitchFamily="18" charset="0"/>
                <a:cs typeface="Poppins" panose="00000500000000000000" pitchFamily="2" charset="0"/>
              </a:rPr>
              <a:t> </a:t>
            </a:r>
            <a:r>
              <a:rPr lang="es-ES" sz="2000" dirty="0" err="1">
                <a:latin typeface="Poppins" panose="00000500000000000000" pitchFamily="2" charset="0"/>
                <a:ea typeface="Times New Roman" panose="02020603050405020304" pitchFamily="18" charset="0"/>
                <a:cs typeface="Poppins" panose="00000500000000000000" pitchFamily="2" charset="0"/>
              </a:rPr>
              <a:t>mission-oriented</a:t>
            </a:r>
            <a:r>
              <a:rPr lang="es-ES" sz="2000" dirty="0">
                <a:latin typeface="Poppins" panose="00000500000000000000" pitchFamily="2" charset="0"/>
                <a:ea typeface="Times New Roman" panose="02020603050405020304" pitchFamily="18" charset="0"/>
                <a:cs typeface="Poppins" panose="00000500000000000000" pitchFamily="2" charset="0"/>
              </a:rPr>
              <a:t> </a:t>
            </a:r>
            <a:r>
              <a:rPr lang="es-ES" sz="2000" dirty="0" err="1">
                <a:latin typeface="Poppins" panose="00000500000000000000" pitchFamily="2" charset="0"/>
                <a:ea typeface="Times New Roman" panose="02020603050405020304" pitchFamily="18" charset="0"/>
                <a:cs typeface="Poppins" panose="00000500000000000000" pitchFamily="2" charset="0"/>
              </a:rPr>
              <a:t>development</a:t>
            </a:r>
            <a:r>
              <a:rPr lang="es-ES" sz="2000" dirty="0">
                <a:latin typeface="Poppins" panose="00000500000000000000" pitchFamily="2" charset="0"/>
                <a:ea typeface="Times New Roman" panose="02020603050405020304" pitchFamily="18" charset="0"/>
                <a:cs typeface="Poppins" panose="00000500000000000000" pitchFamily="2" charset="0"/>
              </a:rPr>
              <a:t>  </a:t>
            </a:r>
          </a:p>
          <a:p>
            <a:endParaRPr lang="es-ES" dirty="0"/>
          </a:p>
        </p:txBody>
      </p:sp>
    </p:spTree>
    <p:extLst>
      <p:ext uri="{BB962C8B-B14F-4D97-AF65-F5344CB8AC3E}">
        <p14:creationId xmlns:p14="http://schemas.microsoft.com/office/powerpoint/2010/main" val="26144028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1EB7B-3701-D909-F9E1-1B9FA60AECDD}"/>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C44DB78B-4E5A-7879-C369-816779329798}"/>
              </a:ext>
            </a:extLst>
          </p:cNvPr>
          <p:cNvSpPr>
            <a:spLocks noGrp="1"/>
          </p:cNvSpPr>
          <p:nvPr>
            <p:ph type="title"/>
          </p:nvPr>
        </p:nvSpPr>
        <p:spPr>
          <a:xfrm>
            <a:off x="1302440" y="3105490"/>
            <a:ext cx="4184189" cy="647019"/>
          </a:xfrm>
        </p:spPr>
        <p:txBody>
          <a:bodyPr/>
          <a:lstStyle/>
          <a:p>
            <a:r>
              <a:rPr lang="es-ES" b="1" dirty="0">
                <a:latin typeface="Poppins"/>
                <a:ea typeface="Verdana"/>
                <a:cs typeface="Poppins"/>
              </a:rPr>
              <a:t>CONTACT</a:t>
            </a:r>
            <a:endParaRPr lang="es-ES" b="1" dirty="0"/>
          </a:p>
        </p:txBody>
      </p:sp>
      <p:pic>
        <p:nvPicPr>
          <p:cNvPr id="5" name="Gráfico 4">
            <a:extLst>
              <a:ext uri="{FF2B5EF4-FFF2-40B4-BE49-F238E27FC236}">
                <a16:creationId xmlns:a16="http://schemas.microsoft.com/office/drawing/2014/main" id="{6632DDE5-16C1-95AB-D3C4-69FA0F043D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6135" y="6080326"/>
            <a:ext cx="1157595" cy="563154"/>
          </a:xfrm>
          <a:prstGeom prst="rect">
            <a:avLst/>
          </a:prstGeom>
        </p:spPr>
      </p:pic>
      <p:sp>
        <p:nvSpPr>
          <p:cNvPr id="4" name="CuadroTexto 3">
            <a:extLst>
              <a:ext uri="{FF2B5EF4-FFF2-40B4-BE49-F238E27FC236}">
                <a16:creationId xmlns:a16="http://schemas.microsoft.com/office/drawing/2014/main" id="{AECC9BAD-A3C9-0DBE-3D90-16D23C403671}"/>
              </a:ext>
            </a:extLst>
          </p:cNvPr>
          <p:cNvSpPr txBox="1"/>
          <p:nvPr/>
        </p:nvSpPr>
        <p:spPr>
          <a:xfrm>
            <a:off x="7774671" y="2643825"/>
            <a:ext cx="3941064" cy="1323439"/>
          </a:xfrm>
          <a:prstGeom prst="rect">
            <a:avLst/>
          </a:prstGeom>
          <a:noFill/>
        </p:spPr>
        <p:txBody>
          <a:bodyPr wrap="square">
            <a:spAutoFit/>
          </a:bodyPr>
          <a:lstStyle/>
          <a:p>
            <a:pPr>
              <a:spcBef>
                <a:spcPts val="600"/>
              </a:spcBef>
              <a:spcAft>
                <a:spcPts val="600"/>
              </a:spcAft>
            </a:pPr>
            <a:r>
              <a:rPr lang="es-ES" sz="2000" dirty="0">
                <a:solidFill>
                  <a:schemeClr val="bg1"/>
                </a:solidFill>
                <a:latin typeface="Poppins"/>
                <a:cs typeface="Poppins"/>
                <a:hlinkClick r:id="rId4">
                  <a:extLst>
                    <a:ext uri="{A12FA001-AC4F-418D-AE19-62706E023703}">
                      <ahyp:hlinkClr xmlns:ahyp="http://schemas.microsoft.com/office/drawing/2018/hyperlinkcolor" val="tx"/>
                    </a:ext>
                  </a:extLst>
                </a:hlinkClick>
              </a:rPr>
              <a:t>eciv@sodena.com</a:t>
            </a:r>
            <a:endParaRPr lang="es-ES" sz="2000" dirty="0">
              <a:solidFill>
                <a:schemeClr val="bg1"/>
              </a:solidFill>
              <a:latin typeface="Poppins"/>
              <a:cs typeface="Poppins"/>
            </a:endParaRPr>
          </a:p>
          <a:p>
            <a:pPr>
              <a:spcBef>
                <a:spcPts val="600"/>
              </a:spcBef>
              <a:spcAft>
                <a:spcPts val="600"/>
              </a:spcAft>
            </a:pPr>
            <a:r>
              <a:rPr lang="es-ES" sz="2000" dirty="0">
                <a:solidFill>
                  <a:schemeClr val="bg1"/>
                </a:solidFill>
                <a:latin typeface="Poppins"/>
                <a:cs typeface="Poppins"/>
                <a:hlinkClick r:id="rId5">
                  <a:extLst>
                    <a:ext uri="{A12FA001-AC4F-418D-AE19-62706E023703}">
                      <ahyp:hlinkClr xmlns:ahyp="http://schemas.microsoft.com/office/drawing/2018/hyperlinkcolor" val="tx"/>
                    </a:ext>
                  </a:extLst>
                </a:hlinkClick>
              </a:rPr>
              <a:t>mguerrero@sodena.com</a:t>
            </a:r>
          </a:p>
          <a:p>
            <a:pPr>
              <a:spcBef>
                <a:spcPts val="600"/>
              </a:spcBef>
              <a:spcAft>
                <a:spcPts val="600"/>
              </a:spcAft>
            </a:pPr>
            <a:r>
              <a:rPr lang="es-ES" sz="2000" dirty="0">
                <a:solidFill>
                  <a:schemeClr val="bg1"/>
                </a:solidFill>
                <a:latin typeface="Poppins"/>
                <a:cs typeface="Poppins"/>
                <a:hlinkClick r:id="rId6">
                  <a:extLst>
                    <a:ext uri="{A12FA001-AC4F-418D-AE19-62706E023703}">
                      <ahyp:hlinkClr xmlns:ahyp="http://schemas.microsoft.com/office/drawing/2018/hyperlinkcolor" val="tx"/>
                    </a:ext>
                  </a:extLst>
                </a:hlinkClick>
              </a:rPr>
              <a:t>mpedrosa@sodena.com</a:t>
            </a:r>
            <a:endParaRPr lang="es-ES" sz="2000" dirty="0">
              <a:solidFill>
                <a:schemeClr val="bg1"/>
              </a:solidFill>
            </a:endParaRPr>
          </a:p>
        </p:txBody>
      </p:sp>
    </p:spTree>
    <p:extLst>
      <p:ext uri="{BB962C8B-B14F-4D97-AF65-F5344CB8AC3E}">
        <p14:creationId xmlns:p14="http://schemas.microsoft.com/office/powerpoint/2010/main" val="999577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889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DBBDC-69BE-C878-8FE3-18ABFD343D7E}"/>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CCE0C3F3-9CA1-34FD-9BAA-19E69BCB58EA}"/>
              </a:ext>
            </a:extLst>
          </p:cNvPr>
          <p:cNvSpPr>
            <a:spLocks noGrp="1"/>
          </p:cNvSpPr>
          <p:nvPr>
            <p:ph type="title"/>
          </p:nvPr>
        </p:nvSpPr>
        <p:spPr>
          <a:xfrm>
            <a:off x="1302440" y="3105490"/>
            <a:ext cx="4184189" cy="647019"/>
          </a:xfrm>
        </p:spPr>
        <p:txBody>
          <a:bodyPr/>
          <a:lstStyle/>
          <a:p>
            <a:r>
              <a:rPr lang="es-ES" b="1" dirty="0">
                <a:latin typeface="Poppins"/>
                <a:ea typeface="Verdana"/>
                <a:cs typeface="Poppins"/>
              </a:rPr>
              <a:t>CONTENTS</a:t>
            </a:r>
            <a:endParaRPr lang="es-ES" b="1" dirty="0"/>
          </a:p>
        </p:txBody>
      </p:sp>
      <p:pic>
        <p:nvPicPr>
          <p:cNvPr id="5" name="Gráfico 4">
            <a:extLst>
              <a:ext uri="{FF2B5EF4-FFF2-40B4-BE49-F238E27FC236}">
                <a16:creationId xmlns:a16="http://schemas.microsoft.com/office/drawing/2014/main" id="{7FC53C97-8C07-BC9F-8707-51433437E5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6135" y="6080326"/>
            <a:ext cx="1157595" cy="563154"/>
          </a:xfrm>
          <a:prstGeom prst="rect">
            <a:avLst/>
          </a:prstGeom>
        </p:spPr>
      </p:pic>
      <p:sp>
        <p:nvSpPr>
          <p:cNvPr id="4" name="CuadroTexto 3">
            <a:extLst>
              <a:ext uri="{FF2B5EF4-FFF2-40B4-BE49-F238E27FC236}">
                <a16:creationId xmlns:a16="http://schemas.microsoft.com/office/drawing/2014/main" id="{30F6CC75-EBB0-2441-F9A5-F8C11BC04128}"/>
              </a:ext>
            </a:extLst>
          </p:cNvPr>
          <p:cNvSpPr txBox="1"/>
          <p:nvPr/>
        </p:nvSpPr>
        <p:spPr>
          <a:xfrm>
            <a:off x="7856967" y="1692710"/>
            <a:ext cx="3941064" cy="3385542"/>
          </a:xfrm>
          <a:prstGeom prst="rect">
            <a:avLst/>
          </a:prstGeom>
          <a:noFill/>
        </p:spPr>
        <p:txBody>
          <a:bodyPr wrap="square">
            <a:spAutoFit/>
          </a:bodyPr>
          <a:lstStyle/>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Background</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a:solidFill>
                  <a:schemeClr val="bg1"/>
                </a:solidFill>
                <a:latin typeface="Poppins"/>
                <a:ea typeface="Verdana"/>
                <a:cs typeface="Poppins"/>
              </a:rPr>
              <a:t>ECIV </a:t>
            </a:r>
            <a:r>
              <a:rPr lang="es-ES" dirty="0" err="1">
                <a:solidFill>
                  <a:schemeClr val="bg1"/>
                </a:solidFill>
                <a:latin typeface="Poppins"/>
                <a:ea typeface="Verdana"/>
                <a:cs typeface="Poppins"/>
              </a:rPr>
              <a:t>project</a:t>
            </a:r>
            <a:r>
              <a:rPr lang="es-ES" dirty="0">
                <a:solidFill>
                  <a:schemeClr val="bg1"/>
                </a:solidFill>
                <a:latin typeface="Poppins"/>
                <a:ea typeface="Verdana"/>
                <a:cs typeface="Poppins"/>
              </a:rPr>
              <a:t> in a </a:t>
            </a:r>
            <a:r>
              <a:rPr lang="es-ES" dirty="0" err="1">
                <a:solidFill>
                  <a:schemeClr val="bg1"/>
                </a:solidFill>
                <a:latin typeface="Poppins"/>
                <a:ea typeface="Verdana"/>
                <a:cs typeface="Poppins"/>
              </a:rPr>
              <a:t>nutshell</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Consortium</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Objectives</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Milestones</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Methodology</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Mission-oriented</a:t>
            </a:r>
            <a:r>
              <a:rPr lang="es-ES" dirty="0">
                <a:solidFill>
                  <a:schemeClr val="bg1"/>
                </a:solidFill>
                <a:latin typeface="Poppins"/>
                <a:ea typeface="Verdana"/>
                <a:cs typeface="Poppins"/>
              </a:rPr>
              <a:t> </a:t>
            </a:r>
            <a:r>
              <a:rPr lang="es-ES" dirty="0" err="1">
                <a:solidFill>
                  <a:schemeClr val="bg1"/>
                </a:solidFill>
                <a:latin typeface="Poppins"/>
                <a:ea typeface="Verdana"/>
                <a:cs typeface="Poppins"/>
              </a:rPr>
              <a:t>value</a:t>
            </a:r>
            <a:r>
              <a:rPr lang="es-ES" dirty="0">
                <a:solidFill>
                  <a:schemeClr val="bg1"/>
                </a:solidFill>
                <a:latin typeface="Poppins"/>
                <a:ea typeface="Verdana"/>
                <a:cs typeface="Poppins"/>
              </a:rPr>
              <a:t> </a:t>
            </a:r>
            <a:r>
              <a:rPr lang="es-ES" dirty="0" err="1">
                <a:solidFill>
                  <a:schemeClr val="bg1"/>
                </a:solidFill>
                <a:latin typeface="Poppins"/>
                <a:ea typeface="Verdana"/>
                <a:cs typeface="Poppins"/>
              </a:rPr>
              <a:t>chains</a:t>
            </a:r>
            <a:endParaRPr lang="es-ES" dirty="0">
              <a:solidFill>
                <a:schemeClr val="bg1"/>
              </a:solidFill>
              <a:latin typeface="Poppins"/>
              <a:ea typeface="Verdana"/>
              <a:cs typeface="Poppins"/>
            </a:endParaRPr>
          </a:p>
          <a:p>
            <a:pPr marL="285750" indent="-285750">
              <a:spcBef>
                <a:spcPts val="600"/>
              </a:spcBef>
              <a:spcAft>
                <a:spcPts val="600"/>
              </a:spcAft>
              <a:buFont typeface="Wingdings" panose="05000000000000000000" pitchFamily="2" charset="2"/>
              <a:buChar char="q"/>
            </a:pPr>
            <a:r>
              <a:rPr lang="es-ES" dirty="0" err="1">
                <a:solidFill>
                  <a:schemeClr val="bg1"/>
                </a:solidFill>
                <a:latin typeface="Poppins"/>
                <a:ea typeface="Verdana"/>
                <a:cs typeface="Poppins"/>
              </a:rPr>
              <a:t>Ongoing</a:t>
            </a:r>
            <a:r>
              <a:rPr lang="es-ES" dirty="0">
                <a:solidFill>
                  <a:schemeClr val="bg1"/>
                </a:solidFill>
                <a:latin typeface="Poppins"/>
                <a:ea typeface="Verdana"/>
                <a:cs typeface="Poppins"/>
              </a:rPr>
              <a:t> </a:t>
            </a:r>
            <a:r>
              <a:rPr lang="es-ES" dirty="0" err="1">
                <a:solidFill>
                  <a:schemeClr val="bg1"/>
                </a:solidFill>
                <a:latin typeface="Poppins"/>
                <a:ea typeface="Verdana"/>
                <a:cs typeface="Poppins"/>
              </a:rPr>
              <a:t>proges</a:t>
            </a:r>
            <a:endParaRPr lang="es-ES" dirty="0">
              <a:solidFill>
                <a:schemeClr val="bg1"/>
              </a:solidFill>
            </a:endParaRPr>
          </a:p>
        </p:txBody>
      </p:sp>
    </p:spTree>
    <p:extLst>
      <p:ext uri="{BB962C8B-B14F-4D97-AF65-F5344CB8AC3E}">
        <p14:creationId xmlns:p14="http://schemas.microsoft.com/office/powerpoint/2010/main" val="2373811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ADF9A-1754-8133-085A-9CA69AA9B3D1}"/>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CA937178-CB65-9EB8-CE25-EC14C382F7ED}"/>
              </a:ext>
            </a:extLst>
          </p:cNvPr>
          <p:cNvPicPr>
            <a:picLocks noChangeAspect="1"/>
          </p:cNvPicPr>
          <p:nvPr/>
        </p:nvPicPr>
        <p:blipFill>
          <a:blip r:embed="rId2"/>
          <a:stretch>
            <a:fillRect/>
          </a:stretch>
        </p:blipFill>
        <p:spPr>
          <a:xfrm>
            <a:off x="4227647" y="4122214"/>
            <a:ext cx="635119" cy="618259"/>
          </a:xfrm>
          <a:prstGeom prst="rect">
            <a:avLst/>
          </a:prstGeom>
        </p:spPr>
      </p:pic>
      <p:pic>
        <p:nvPicPr>
          <p:cNvPr id="3" name="Gráfico 2">
            <a:extLst>
              <a:ext uri="{FF2B5EF4-FFF2-40B4-BE49-F238E27FC236}">
                <a16:creationId xmlns:a16="http://schemas.microsoft.com/office/drawing/2014/main" id="{57AC8AA2-716B-B695-BEBA-4D15518A78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68400" y="6272783"/>
            <a:ext cx="805497" cy="391863"/>
          </a:xfrm>
          <a:prstGeom prst="rect">
            <a:avLst/>
          </a:prstGeom>
        </p:spPr>
      </p:pic>
      <p:sp>
        <p:nvSpPr>
          <p:cNvPr id="5" name="Pavadinimas 1">
            <a:extLst>
              <a:ext uri="{FF2B5EF4-FFF2-40B4-BE49-F238E27FC236}">
                <a16:creationId xmlns:a16="http://schemas.microsoft.com/office/drawing/2014/main" id="{9D6E164B-94A9-E937-8137-7AB105E49BBC}"/>
              </a:ext>
            </a:extLst>
          </p:cNvPr>
          <p:cNvSpPr txBox="1">
            <a:spLocks/>
          </p:cNvSpPr>
          <p:nvPr/>
        </p:nvSpPr>
        <p:spPr>
          <a:xfrm>
            <a:off x="1201291" y="234720"/>
            <a:ext cx="10448165" cy="1063289"/>
          </a:xfrm>
          <a:prstGeom prst="rect">
            <a:avLst/>
          </a:prstGeom>
        </p:spPr>
        <p:txBody>
          <a:bodyPr lIns="91440" tIns="45720" rIns="91440" bIns="45720" anchor="t"/>
          <a:lstStyle>
            <a:lvl1pPr algn="l" defTabSz="914400" rtl="0" eaLnBrk="1" latinLnBrk="0" hangingPunct="1">
              <a:lnSpc>
                <a:spcPct val="90000"/>
              </a:lnSpc>
              <a:spcBef>
                <a:spcPct val="0"/>
              </a:spcBef>
              <a:buNone/>
              <a:defRPr sz="35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1pPr>
          </a:lstStyle>
          <a:p>
            <a:pPr algn="ctr"/>
            <a:r>
              <a:rPr lang="es-ES" sz="3000" b="1" dirty="0">
                <a:latin typeface="Poppins"/>
                <a:ea typeface="Verdana"/>
                <a:cs typeface="Poppins"/>
              </a:rPr>
              <a:t> ECIV PROJECT BACKGROUND</a:t>
            </a:r>
          </a:p>
          <a:p>
            <a:pPr algn="ctr"/>
            <a:r>
              <a:rPr lang="es-ES" sz="3000" b="1" dirty="0">
                <a:latin typeface="Poppins"/>
                <a:ea typeface="Verdana"/>
                <a:cs typeface="Poppins"/>
              </a:rPr>
              <a:t>TOOLS FOR CIRCULAR ECONOMY: NAVARRA ZIRKULAR</a:t>
            </a:r>
            <a:endParaRPr lang="lt-LT" sz="3000" b="1" dirty="0"/>
          </a:p>
        </p:txBody>
      </p:sp>
      <p:pic>
        <p:nvPicPr>
          <p:cNvPr id="10" name="Imagen 9">
            <a:extLst>
              <a:ext uri="{FF2B5EF4-FFF2-40B4-BE49-F238E27FC236}">
                <a16:creationId xmlns:a16="http://schemas.microsoft.com/office/drawing/2014/main" id="{4C95F743-E7A5-55F6-31CC-978CB3B35847}"/>
              </a:ext>
            </a:extLst>
          </p:cNvPr>
          <p:cNvPicPr>
            <a:picLocks noChangeAspect="1"/>
          </p:cNvPicPr>
          <p:nvPr/>
        </p:nvPicPr>
        <p:blipFill>
          <a:blip r:embed="rId5"/>
          <a:srcRect l="8788" t="52042" r="8813" b="4417"/>
          <a:stretch/>
        </p:blipFill>
        <p:spPr>
          <a:xfrm>
            <a:off x="7918505" y="3880873"/>
            <a:ext cx="3458405" cy="1906101"/>
          </a:xfrm>
          <a:prstGeom prst="rect">
            <a:avLst/>
          </a:prstGeom>
        </p:spPr>
      </p:pic>
      <p:pic>
        <p:nvPicPr>
          <p:cNvPr id="14" name="Imagen 13">
            <a:extLst>
              <a:ext uri="{FF2B5EF4-FFF2-40B4-BE49-F238E27FC236}">
                <a16:creationId xmlns:a16="http://schemas.microsoft.com/office/drawing/2014/main" id="{7FC578A3-3639-0215-E238-AD138D755E0D}"/>
              </a:ext>
            </a:extLst>
          </p:cNvPr>
          <p:cNvPicPr>
            <a:picLocks noChangeAspect="1"/>
          </p:cNvPicPr>
          <p:nvPr/>
        </p:nvPicPr>
        <p:blipFill>
          <a:blip r:embed="rId6"/>
          <a:stretch>
            <a:fillRect/>
          </a:stretch>
        </p:blipFill>
        <p:spPr>
          <a:xfrm>
            <a:off x="74694" y="1695139"/>
            <a:ext cx="4061921" cy="4840664"/>
          </a:xfrm>
          <a:prstGeom prst="rect">
            <a:avLst/>
          </a:prstGeom>
        </p:spPr>
      </p:pic>
      <p:sp>
        <p:nvSpPr>
          <p:cNvPr id="6" name="CuadroTexto 5">
            <a:extLst>
              <a:ext uri="{FF2B5EF4-FFF2-40B4-BE49-F238E27FC236}">
                <a16:creationId xmlns:a16="http://schemas.microsoft.com/office/drawing/2014/main" id="{9DB91F15-CAF7-91A3-1718-1C7B353DA545}"/>
              </a:ext>
            </a:extLst>
          </p:cNvPr>
          <p:cNvSpPr txBox="1"/>
          <p:nvPr/>
        </p:nvSpPr>
        <p:spPr>
          <a:xfrm>
            <a:off x="7916150" y="5786974"/>
            <a:ext cx="3458405" cy="369332"/>
          </a:xfrm>
          <a:prstGeom prst="rect">
            <a:avLst/>
          </a:prstGeom>
          <a:noFill/>
        </p:spPr>
        <p:txBody>
          <a:bodyPr wrap="square">
            <a:spAutoFit/>
          </a:bodyPr>
          <a:lstStyle/>
          <a:p>
            <a:pPr algn="ctr"/>
            <a:r>
              <a:rPr lang="es-ES" dirty="0" err="1"/>
              <a:t>The</a:t>
            </a:r>
            <a:r>
              <a:rPr lang="es-ES" dirty="0"/>
              <a:t> Circular </a:t>
            </a:r>
            <a:r>
              <a:rPr lang="es-ES" dirty="0" err="1"/>
              <a:t>Economy</a:t>
            </a:r>
            <a:r>
              <a:rPr lang="es-ES" dirty="0"/>
              <a:t> Regional </a:t>
            </a:r>
            <a:r>
              <a:rPr lang="es-ES" dirty="0" err="1"/>
              <a:t>hub</a:t>
            </a:r>
            <a:endParaRPr lang="es-ES" dirty="0"/>
          </a:p>
        </p:txBody>
      </p:sp>
      <p:sp>
        <p:nvSpPr>
          <p:cNvPr id="2" name="CuadroTexto 1">
            <a:extLst>
              <a:ext uri="{FF2B5EF4-FFF2-40B4-BE49-F238E27FC236}">
                <a16:creationId xmlns:a16="http://schemas.microsoft.com/office/drawing/2014/main" id="{8DA0C2E2-BA31-A4A2-1ED0-553ABF28CC12}"/>
              </a:ext>
            </a:extLst>
          </p:cNvPr>
          <p:cNvSpPr txBox="1"/>
          <p:nvPr/>
        </p:nvSpPr>
        <p:spPr>
          <a:xfrm>
            <a:off x="4465696" y="1589823"/>
            <a:ext cx="6094476" cy="369332"/>
          </a:xfrm>
          <a:prstGeom prst="rect">
            <a:avLst/>
          </a:prstGeom>
          <a:noFill/>
        </p:spPr>
        <p:txBody>
          <a:bodyPr wrap="square">
            <a:spAutoFit/>
          </a:bodyPr>
          <a:lstStyle/>
          <a:p>
            <a:r>
              <a:rPr lang="es-ES" b="1" dirty="0" err="1">
                <a:latin typeface="Poppins"/>
                <a:ea typeface="Verdana"/>
                <a:cs typeface="Poppins"/>
              </a:rPr>
              <a:t>Challenges</a:t>
            </a:r>
            <a:r>
              <a:rPr lang="es-ES" b="1" dirty="0">
                <a:latin typeface="Poppins"/>
                <a:ea typeface="Verdana"/>
                <a:cs typeface="Poppins"/>
              </a:rPr>
              <a:t> S4 2022</a:t>
            </a:r>
          </a:p>
        </p:txBody>
      </p:sp>
      <p:sp>
        <p:nvSpPr>
          <p:cNvPr id="4" name="CuadroTexto 3">
            <a:extLst>
              <a:ext uri="{FF2B5EF4-FFF2-40B4-BE49-F238E27FC236}">
                <a16:creationId xmlns:a16="http://schemas.microsoft.com/office/drawing/2014/main" id="{6451D763-8244-AD8E-9472-232C2B44A9BC}"/>
              </a:ext>
            </a:extLst>
          </p:cNvPr>
          <p:cNvSpPr txBox="1">
            <a:spLocks noChangeAspect="1"/>
          </p:cNvSpPr>
          <p:nvPr/>
        </p:nvSpPr>
        <p:spPr>
          <a:xfrm>
            <a:off x="4763558" y="2060302"/>
            <a:ext cx="4061921" cy="523220"/>
          </a:xfrm>
          <a:prstGeom prst="rect">
            <a:avLst/>
          </a:prstGeom>
          <a:noFill/>
        </p:spPr>
        <p:txBody>
          <a:bodyPr wrap="square">
            <a:spAutoFit/>
          </a:bodyPr>
          <a:lstStyle/>
          <a:p>
            <a:r>
              <a:rPr lang="es-ES" sz="1400" dirty="0"/>
              <a:t>/ R1. </a:t>
            </a:r>
            <a:r>
              <a:rPr lang="es-ES" sz="1400" dirty="0" err="1"/>
              <a:t>Transformation</a:t>
            </a:r>
            <a:r>
              <a:rPr lang="es-ES" sz="1400" dirty="0"/>
              <a:t> </a:t>
            </a:r>
            <a:r>
              <a:rPr lang="es-ES" sz="1400" dirty="0" err="1"/>
              <a:t>of</a:t>
            </a:r>
            <a:r>
              <a:rPr lang="es-ES" sz="1400" dirty="0"/>
              <a:t> </a:t>
            </a:r>
            <a:r>
              <a:rPr lang="es-ES" sz="1400" dirty="0" err="1"/>
              <a:t>the</a:t>
            </a:r>
            <a:r>
              <a:rPr lang="es-ES" sz="1400" dirty="0"/>
              <a:t> automotive sector</a:t>
            </a:r>
          </a:p>
          <a:p>
            <a:r>
              <a:rPr lang="es-ES" sz="1400" dirty="0"/>
              <a:t>/ R2. </a:t>
            </a:r>
            <a:r>
              <a:rPr lang="es-ES" sz="1400" dirty="0" err="1"/>
              <a:t>Sustainable</a:t>
            </a:r>
            <a:r>
              <a:rPr lang="es-ES" sz="1400" dirty="0"/>
              <a:t> </a:t>
            </a:r>
            <a:r>
              <a:rPr lang="es-ES" sz="1400" dirty="0" err="1"/>
              <a:t>mobility</a:t>
            </a:r>
            <a:endParaRPr lang="es-ES" sz="1400" dirty="0"/>
          </a:p>
        </p:txBody>
      </p:sp>
      <p:sp>
        <p:nvSpPr>
          <p:cNvPr id="7" name="CuadroTexto 6">
            <a:extLst>
              <a:ext uri="{FF2B5EF4-FFF2-40B4-BE49-F238E27FC236}">
                <a16:creationId xmlns:a16="http://schemas.microsoft.com/office/drawing/2014/main" id="{011163C2-8D67-CEF6-50C3-B867BC65E5C5}"/>
              </a:ext>
            </a:extLst>
          </p:cNvPr>
          <p:cNvSpPr txBox="1">
            <a:spLocks noChangeAspect="1"/>
          </p:cNvSpPr>
          <p:nvPr/>
        </p:nvSpPr>
        <p:spPr>
          <a:xfrm>
            <a:off x="4756775" y="2572913"/>
            <a:ext cx="3458405" cy="646331"/>
          </a:xfrm>
          <a:prstGeom prst="rect">
            <a:avLst/>
          </a:prstGeom>
          <a:noFill/>
        </p:spPr>
        <p:txBody>
          <a:bodyPr wrap="square">
            <a:spAutoFit/>
          </a:bodyPr>
          <a:lstStyle>
            <a:defPPr>
              <a:defRPr lang="en-LT"/>
            </a:defPPr>
            <a:lvl1pPr>
              <a:defRPr sz="1400"/>
            </a:lvl1pPr>
          </a:lstStyle>
          <a:p>
            <a:r>
              <a:rPr lang="es-ES" dirty="0"/>
              <a:t>/ R3. </a:t>
            </a:r>
            <a:r>
              <a:rPr lang="es-ES" dirty="0" err="1"/>
              <a:t>Plant-based</a:t>
            </a:r>
            <a:r>
              <a:rPr lang="es-ES" dirty="0"/>
              <a:t> </a:t>
            </a:r>
            <a:r>
              <a:rPr lang="es-ES" dirty="0" err="1"/>
              <a:t>protein</a:t>
            </a:r>
            <a:endParaRPr lang="es-ES" dirty="0"/>
          </a:p>
          <a:p>
            <a:r>
              <a:rPr lang="es-ES" dirty="0"/>
              <a:t>/ R4. </a:t>
            </a:r>
            <a:r>
              <a:rPr lang="es-ES" dirty="0" err="1"/>
              <a:t>Organic</a:t>
            </a:r>
            <a:r>
              <a:rPr lang="es-ES" dirty="0"/>
              <a:t> </a:t>
            </a:r>
            <a:r>
              <a:rPr lang="es-ES" dirty="0" err="1"/>
              <a:t>food</a:t>
            </a:r>
            <a:r>
              <a:rPr lang="es-ES" dirty="0"/>
              <a:t> </a:t>
            </a:r>
            <a:r>
              <a:rPr lang="es-ES" dirty="0" err="1"/>
              <a:t>value</a:t>
            </a:r>
            <a:r>
              <a:rPr lang="es-ES" dirty="0"/>
              <a:t> </a:t>
            </a:r>
            <a:r>
              <a:rPr lang="es-ES" dirty="0" err="1"/>
              <a:t>chain</a:t>
            </a:r>
            <a:endParaRPr lang="es-ES" dirty="0"/>
          </a:p>
        </p:txBody>
      </p:sp>
      <p:sp>
        <p:nvSpPr>
          <p:cNvPr id="8" name="CuadroTexto 7">
            <a:extLst>
              <a:ext uri="{FF2B5EF4-FFF2-40B4-BE49-F238E27FC236}">
                <a16:creationId xmlns:a16="http://schemas.microsoft.com/office/drawing/2014/main" id="{98C1D487-CB16-81CF-9A62-4D76C807E562}"/>
              </a:ext>
            </a:extLst>
          </p:cNvPr>
          <p:cNvSpPr txBox="1">
            <a:spLocks noChangeAspect="1"/>
          </p:cNvSpPr>
          <p:nvPr/>
        </p:nvSpPr>
        <p:spPr>
          <a:xfrm>
            <a:off x="4709141" y="3223637"/>
            <a:ext cx="2864906" cy="307777"/>
          </a:xfrm>
          <a:prstGeom prst="rect">
            <a:avLst/>
          </a:prstGeom>
          <a:noFill/>
        </p:spPr>
        <p:txBody>
          <a:bodyPr wrap="square">
            <a:spAutoFit/>
          </a:bodyPr>
          <a:lstStyle>
            <a:defPPr>
              <a:defRPr lang="en-LT"/>
            </a:defPPr>
            <a:lvl1pPr>
              <a:defRPr sz="1400"/>
            </a:lvl1pPr>
          </a:lstStyle>
          <a:p>
            <a:r>
              <a:rPr lang="es-ES" dirty="0"/>
              <a:t> / R5. Energy Storage </a:t>
            </a:r>
          </a:p>
        </p:txBody>
      </p:sp>
      <p:sp>
        <p:nvSpPr>
          <p:cNvPr id="9" name="CuadroTexto 8">
            <a:extLst>
              <a:ext uri="{FF2B5EF4-FFF2-40B4-BE49-F238E27FC236}">
                <a16:creationId xmlns:a16="http://schemas.microsoft.com/office/drawing/2014/main" id="{E75250C1-DAF2-6F33-3B4A-8BDFBFD969DC}"/>
              </a:ext>
            </a:extLst>
          </p:cNvPr>
          <p:cNvSpPr txBox="1">
            <a:spLocks noChangeAspect="1"/>
          </p:cNvSpPr>
          <p:nvPr/>
        </p:nvSpPr>
        <p:spPr>
          <a:xfrm>
            <a:off x="4709141" y="3729617"/>
            <a:ext cx="3016707" cy="307777"/>
          </a:xfrm>
          <a:prstGeom prst="rect">
            <a:avLst/>
          </a:prstGeom>
          <a:noFill/>
        </p:spPr>
        <p:txBody>
          <a:bodyPr wrap="square">
            <a:spAutoFit/>
          </a:bodyPr>
          <a:lstStyle>
            <a:defPPr>
              <a:defRPr lang="en-LT"/>
            </a:defPPr>
            <a:lvl1pPr>
              <a:defRPr sz="1400"/>
            </a:lvl1pPr>
          </a:lstStyle>
          <a:p>
            <a:r>
              <a:rPr lang="es-ES" dirty="0"/>
              <a:t> / R6. </a:t>
            </a:r>
            <a:r>
              <a:rPr lang="es-ES" dirty="0" err="1"/>
              <a:t>Personalised</a:t>
            </a:r>
            <a:r>
              <a:rPr lang="es-ES" dirty="0"/>
              <a:t> Medicine</a:t>
            </a:r>
          </a:p>
        </p:txBody>
      </p:sp>
      <p:sp>
        <p:nvSpPr>
          <p:cNvPr id="11" name="CuadroTexto 10">
            <a:extLst>
              <a:ext uri="{FF2B5EF4-FFF2-40B4-BE49-F238E27FC236}">
                <a16:creationId xmlns:a16="http://schemas.microsoft.com/office/drawing/2014/main" id="{210C1FAF-E0DE-8AE6-59AC-79C38F776109}"/>
              </a:ext>
            </a:extLst>
          </p:cNvPr>
          <p:cNvSpPr txBox="1">
            <a:spLocks noChangeAspect="1"/>
          </p:cNvSpPr>
          <p:nvPr/>
        </p:nvSpPr>
        <p:spPr>
          <a:xfrm>
            <a:off x="4753800" y="4282901"/>
            <a:ext cx="2759134" cy="374585"/>
          </a:xfrm>
          <a:prstGeom prst="rect">
            <a:avLst/>
          </a:prstGeom>
          <a:noFill/>
        </p:spPr>
        <p:txBody>
          <a:bodyPr wrap="square">
            <a:spAutoFit/>
          </a:bodyPr>
          <a:lstStyle/>
          <a:p>
            <a:r>
              <a:rPr lang="es-ES" dirty="0"/>
              <a:t>/ R7. Circular </a:t>
            </a:r>
            <a:r>
              <a:rPr lang="es-ES" dirty="0" err="1"/>
              <a:t>Economy</a:t>
            </a:r>
            <a:endParaRPr lang="es-ES" dirty="0"/>
          </a:p>
        </p:txBody>
      </p:sp>
      <p:sp>
        <p:nvSpPr>
          <p:cNvPr id="12" name="CuadroTexto 11">
            <a:extLst>
              <a:ext uri="{FF2B5EF4-FFF2-40B4-BE49-F238E27FC236}">
                <a16:creationId xmlns:a16="http://schemas.microsoft.com/office/drawing/2014/main" id="{B5B3A881-6F36-6320-0354-DD55A820FFD4}"/>
              </a:ext>
            </a:extLst>
          </p:cNvPr>
          <p:cNvSpPr txBox="1">
            <a:spLocks noChangeAspect="1"/>
          </p:cNvSpPr>
          <p:nvPr/>
        </p:nvSpPr>
        <p:spPr>
          <a:xfrm>
            <a:off x="4805449" y="4880594"/>
            <a:ext cx="2918044" cy="523220"/>
          </a:xfrm>
          <a:prstGeom prst="rect">
            <a:avLst/>
          </a:prstGeom>
          <a:noFill/>
        </p:spPr>
        <p:txBody>
          <a:bodyPr wrap="square">
            <a:spAutoFit/>
          </a:bodyPr>
          <a:lstStyle>
            <a:defPPr>
              <a:defRPr lang="en-LT"/>
            </a:defPPr>
            <a:lvl1pPr>
              <a:defRPr sz="1400"/>
            </a:lvl1pPr>
          </a:lstStyle>
          <a:p>
            <a:r>
              <a:rPr lang="es-ES" dirty="0"/>
              <a:t>/ R8. Artificial </a:t>
            </a:r>
            <a:r>
              <a:rPr lang="es-ES" dirty="0" err="1"/>
              <a:t>Intelligence</a:t>
            </a:r>
            <a:endParaRPr lang="es-ES" dirty="0"/>
          </a:p>
          <a:p>
            <a:r>
              <a:rPr lang="es-ES" dirty="0"/>
              <a:t>/ R9. Digital Innovation Hub</a:t>
            </a:r>
          </a:p>
        </p:txBody>
      </p:sp>
      <p:sp>
        <p:nvSpPr>
          <p:cNvPr id="13" name="CuadroTexto 12">
            <a:extLst>
              <a:ext uri="{FF2B5EF4-FFF2-40B4-BE49-F238E27FC236}">
                <a16:creationId xmlns:a16="http://schemas.microsoft.com/office/drawing/2014/main" id="{83DEFA91-1472-6090-49F5-A8DB413839E5}"/>
              </a:ext>
            </a:extLst>
          </p:cNvPr>
          <p:cNvSpPr txBox="1">
            <a:spLocks noChangeAspect="1"/>
          </p:cNvSpPr>
          <p:nvPr/>
        </p:nvSpPr>
        <p:spPr>
          <a:xfrm>
            <a:off x="4805449" y="5525364"/>
            <a:ext cx="2918044" cy="523220"/>
          </a:xfrm>
          <a:prstGeom prst="rect">
            <a:avLst/>
          </a:prstGeom>
          <a:noFill/>
        </p:spPr>
        <p:txBody>
          <a:bodyPr wrap="square">
            <a:spAutoFit/>
          </a:bodyPr>
          <a:lstStyle>
            <a:defPPr>
              <a:defRPr lang="en-LT"/>
            </a:defPPr>
            <a:lvl1pPr>
              <a:defRPr sz="1400"/>
            </a:lvl1pPr>
          </a:lstStyle>
          <a:p>
            <a:r>
              <a:rPr lang="es-ES" dirty="0"/>
              <a:t>/ R10. </a:t>
            </a:r>
            <a:r>
              <a:rPr lang="es-ES" dirty="0" err="1"/>
              <a:t>Industrialized</a:t>
            </a:r>
            <a:r>
              <a:rPr lang="es-ES" dirty="0"/>
              <a:t> and </a:t>
            </a:r>
            <a:r>
              <a:rPr lang="es-ES" dirty="0" err="1"/>
              <a:t>sustainable</a:t>
            </a:r>
            <a:r>
              <a:rPr lang="es-ES" dirty="0"/>
              <a:t> </a:t>
            </a:r>
            <a:r>
              <a:rPr lang="es-ES" dirty="0" err="1"/>
              <a:t>construction</a:t>
            </a:r>
            <a:endParaRPr lang="es-ES" dirty="0"/>
          </a:p>
        </p:txBody>
      </p:sp>
      <p:pic>
        <p:nvPicPr>
          <p:cNvPr id="15" name="Gráfico 14" descr="Coche eléctrico contorno">
            <a:extLst>
              <a:ext uri="{FF2B5EF4-FFF2-40B4-BE49-F238E27FC236}">
                <a16:creationId xmlns:a16="http://schemas.microsoft.com/office/drawing/2014/main" id="{DE7A7D67-A812-CE1D-C811-9E4910B4806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24063" y="2006880"/>
            <a:ext cx="539495" cy="539495"/>
          </a:xfrm>
          <a:prstGeom prst="rect">
            <a:avLst/>
          </a:prstGeom>
        </p:spPr>
      </p:pic>
      <p:pic>
        <p:nvPicPr>
          <p:cNvPr id="16" name="Gráfico 15" descr="Frutero contorno">
            <a:extLst>
              <a:ext uri="{FF2B5EF4-FFF2-40B4-BE49-F238E27FC236}">
                <a16:creationId xmlns:a16="http://schemas.microsoft.com/office/drawing/2014/main" id="{0426D3CA-8178-CCD1-B94A-5D90A81C5BC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304516" y="2607471"/>
            <a:ext cx="452259" cy="452259"/>
          </a:xfrm>
          <a:prstGeom prst="rect">
            <a:avLst/>
          </a:prstGeom>
        </p:spPr>
      </p:pic>
      <p:pic>
        <p:nvPicPr>
          <p:cNvPr id="17" name="Gráfico 16" descr="energía renovable contorno">
            <a:extLst>
              <a:ext uri="{FF2B5EF4-FFF2-40B4-BE49-F238E27FC236}">
                <a16:creationId xmlns:a16="http://schemas.microsoft.com/office/drawing/2014/main" id="{5F5D09DE-0033-FFA8-35C1-B16D244E22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321065" y="3134836"/>
            <a:ext cx="444947" cy="444947"/>
          </a:xfrm>
          <a:prstGeom prst="rect">
            <a:avLst/>
          </a:prstGeom>
        </p:spPr>
      </p:pic>
      <p:pic>
        <p:nvPicPr>
          <p:cNvPr id="18" name="Gráfico 17" descr="ADN con relleno sólido">
            <a:extLst>
              <a:ext uri="{FF2B5EF4-FFF2-40B4-BE49-F238E27FC236}">
                <a16:creationId xmlns:a16="http://schemas.microsoft.com/office/drawing/2014/main" id="{39EEA967-5D9A-18F8-59FB-4281DAB2CA1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361663" y="3667785"/>
            <a:ext cx="395112" cy="447686"/>
          </a:xfrm>
          <a:prstGeom prst="rect">
            <a:avLst/>
          </a:prstGeom>
        </p:spPr>
      </p:pic>
      <p:pic>
        <p:nvPicPr>
          <p:cNvPr id="20" name="Imagen 19">
            <a:extLst>
              <a:ext uri="{FF2B5EF4-FFF2-40B4-BE49-F238E27FC236}">
                <a16:creationId xmlns:a16="http://schemas.microsoft.com/office/drawing/2014/main" id="{C4720F63-6666-2E5F-E472-5CDEB9E007BC}"/>
              </a:ext>
            </a:extLst>
          </p:cNvPr>
          <p:cNvPicPr>
            <a:picLocks noChangeAspect="1"/>
          </p:cNvPicPr>
          <p:nvPr/>
        </p:nvPicPr>
        <p:blipFill>
          <a:blip r:embed="rId15"/>
          <a:stretch>
            <a:fillRect/>
          </a:stretch>
        </p:blipFill>
        <p:spPr>
          <a:xfrm>
            <a:off x="4310843" y="4828267"/>
            <a:ext cx="494606" cy="562052"/>
          </a:xfrm>
          <a:prstGeom prst="rect">
            <a:avLst/>
          </a:prstGeom>
        </p:spPr>
      </p:pic>
      <p:pic>
        <p:nvPicPr>
          <p:cNvPr id="21" name="Gráfico 20" descr="Arquitectura contorno">
            <a:extLst>
              <a:ext uri="{FF2B5EF4-FFF2-40B4-BE49-F238E27FC236}">
                <a16:creationId xmlns:a16="http://schemas.microsoft.com/office/drawing/2014/main" id="{95EB41DA-51CB-DE30-3D1D-99DA76FF643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323271" y="5456453"/>
            <a:ext cx="539495" cy="539495"/>
          </a:xfrm>
          <a:prstGeom prst="rect">
            <a:avLst/>
          </a:prstGeom>
        </p:spPr>
      </p:pic>
      <p:cxnSp>
        <p:nvCxnSpPr>
          <p:cNvPr id="23" name="Conector recto de flecha 22">
            <a:extLst>
              <a:ext uri="{FF2B5EF4-FFF2-40B4-BE49-F238E27FC236}">
                <a16:creationId xmlns:a16="http://schemas.microsoft.com/office/drawing/2014/main" id="{DE334A7E-51C8-FEE0-C76F-461C523D7E8B}"/>
              </a:ext>
            </a:extLst>
          </p:cNvPr>
          <p:cNvCxnSpPr/>
          <p:nvPr/>
        </p:nvCxnSpPr>
        <p:spPr>
          <a:xfrm>
            <a:off x="7229475" y="4486275"/>
            <a:ext cx="590550" cy="0"/>
          </a:xfrm>
          <a:prstGeom prst="straightConnector1">
            <a:avLst/>
          </a:prstGeom>
          <a:ln w="57150">
            <a:solidFill>
              <a:srgbClr val="74B230"/>
            </a:solidFill>
            <a:tailEnd type="triangle"/>
          </a:ln>
        </p:spPr>
        <p:style>
          <a:lnRef idx="1">
            <a:schemeClr val="accent1"/>
          </a:lnRef>
          <a:fillRef idx="0">
            <a:schemeClr val="accent1"/>
          </a:fillRef>
          <a:effectRef idx="0">
            <a:schemeClr val="accent1"/>
          </a:effectRef>
          <a:fontRef idx="minor">
            <a:schemeClr val="tx1"/>
          </a:fontRef>
        </p:style>
      </p:cxnSp>
      <p:pic>
        <p:nvPicPr>
          <p:cNvPr id="24" name="Imagen 23">
            <a:extLst>
              <a:ext uri="{FF2B5EF4-FFF2-40B4-BE49-F238E27FC236}">
                <a16:creationId xmlns:a16="http://schemas.microsoft.com/office/drawing/2014/main" id="{D93E690B-0DA1-41DE-7851-48DBA4ED03BD}"/>
              </a:ext>
            </a:extLst>
          </p:cNvPr>
          <p:cNvPicPr>
            <a:picLocks noChangeAspect="1"/>
          </p:cNvPicPr>
          <p:nvPr/>
        </p:nvPicPr>
        <p:blipFill>
          <a:blip r:embed="rId5"/>
          <a:srcRect l="8788" t="12690" r="8813" b="61736"/>
          <a:stretch/>
        </p:blipFill>
        <p:spPr>
          <a:xfrm>
            <a:off x="1348118" y="1232810"/>
            <a:ext cx="2205682" cy="714025"/>
          </a:xfrm>
          <a:prstGeom prst="rect">
            <a:avLst/>
          </a:prstGeom>
        </p:spPr>
      </p:pic>
    </p:spTree>
    <p:extLst>
      <p:ext uri="{BB962C8B-B14F-4D97-AF65-F5344CB8AC3E}">
        <p14:creationId xmlns:p14="http://schemas.microsoft.com/office/powerpoint/2010/main" val="2942841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666A4A8-808E-836E-B3D9-FC4214DDD8D7}"/>
              </a:ext>
            </a:extLst>
          </p:cNvPr>
          <p:cNvPicPr>
            <a:picLocks noChangeAspect="1"/>
          </p:cNvPicPr>
          <p:nvPr/>
        </p:nvPicPr>
        <p:blipFill>
          <a:blip r:embed="rId3"/>
          <a:stretch>
            <a:fillRect/>
          </a:stretch>
        </p:blipFill>
        <p:spPr>
          <a:xfrm>
            <a:off x="8367940" y="2235391"/>
            <a:ext cx="2247385" cy="3133677"/>
          </a:xfrm>
          <a:prstGeom prst="rect">
            <a:avLst/>
          </a:prstGeom>
        </p:spPr>
      </p:pic>
      <p:sp>
        <p:nvSpPr>
          <p:cNvPr id="3" name="Pavadinimas 1">
            <a:extLst>
              <a:ext uri="{FF2B5EF4-FFF2-40B4-BE49-F238E27FC236}">
                <a16:creationId xmlns:a16="http://schemas.microsoft.com/office/drawing/2014/main" id="{93898410-1491-B95B-D604-115DAB1AF152}"/>
              </a:ext>
            </a:extLst>
          </p:cNvPr>
          <p:cNvSpPr txBox="1">
            <a:spLocks/>
          </p:cNvSpPr>
          <p:nvPr/>
        </p:nvSpPr>
        <p:spPr>
          <a:xfrm>
            <a:off x="1201291" y="350223"/>
            <a:ext cx="10448165" cy="1063289"/>
          </a:xfrm>
          <a:prstGeom prst="rect">
            <a:avLst/>
          </a:prstGeom>
        </p:spPr>
        <p:txBody>
          <a:bodyPr lIns="91440" tIns="45720" rIns="91440" bIns="45720" anchor="t"/>
          <a:lstStyle>
            <a:lvl1pPr algn="l" defTabSz="914400" rtl="0" eaLnBrk="1" latinLnBrk="0" hangingPunct="1">
              <a:lnSpc>
                <a:spcPct val="90000"/>
              </a:lnSpc>
              <a:spcBef>
                <a:spcPct val="0"/>
              </a:spcBef>
              <a:buNone/>
              <a:defRPr sz="3500" b="0" i="0" kern="1200">
                <a:solidFill>
                  <a:srgbClr val="231F20"/>
                </a:solidFill>
                <a:latin typeface="Poppins" panose="00000500000000000000" pitchFamily="50" charset="-70"/>
                <a:ea typeface="Verdana" panose="020B0604030504040204" pitchFamily="34" charset="0"/>
                <a:cs typeface="Poppins" panose="00000500000000000000" pitchFamily="50" charset="-70"/>
              </a:defRPr>
            </a:lvl1pPr>
          </a:lstStyle>
          <a:p>
            <a:pPr algn="ctr"/>
            <a:r>
              <a:rPr lang="es-ES" sz="3000" b="1" dirty="0">
                <a:latin typeface="Poppins"/>
                <a:ea typeface="Verdana"/>
                <a:cs typeface="Poppins"/>
              </a:rPr>
              <a:t> ECIV PROJECT BACKGROUND</a:t>
            </a:r>
          </a:p>
          <a:p>
            <a:pPr algn="ctr"/>
            <a:r>
              <a:rPr lang="es-ES" sz="3000" b="1" dirty="0">
                <a:latin typeface="Poppins"/>
                <a:ea typeface="Verdana"/>
                <a:cs typeface="Poppins"/>
              </a:rPr>
              <a:t>REGIONAL </a:t>
            </a:r>
            <a:r>
              <a:rPr lang="es-ES" sz="3000" b="1">
                <a:latin typeface="Poppins"/>
                <a:ea typeface="Verdana"/>
                <a:cs typeface="Poppins"/>
              </a:rPr>
              <a:t>INNOVATION</a:t>
            </a:r>
            <a:r>
              <a:rPr lang="es-ES" sz="3000" b="1" dirty="0">
                <a:latin typeface="Poppins"/>
                <a:ea typeface="Verdana"/>
                <a:cs typeface="Poppins"/>
              </a:rPr>
              <a:t> </a:t>
            </a:r>
            <a:r>
              <a:rPr lang="es-ES" sz="3000" b="1">
                <a:latin typeface="Poppins"/>
                <a:ea typeface="Verdana"/>
                <a:cs typeface="Poppins"/>
              </a:rPr>
              <a:t>VALLEY</a:t>
            </a:r>
            <a:endParaRPr lang="lt-LT" sz="3000" b="1" dirty="0"/>
          </a:p>
        </p:txBody>
      </p:sp>
      <p:pic>
        <p:nvPicPr>
          <p:cNvPr id="5" name="Imagen 4">
            <a:extLst>
              <a:ext uri="{FF2B5EF4-FFF2-40B4-BE49-F238E27FC236}">
                <a16:creationId xmlns:a16="http://schemas.microsoft.com/office/drawing/2014/main" id="{2A7D324C-E807-C14D-A99B-5C49AE7A9EA5}"/>
              </a:ext>
            </a:extLst>
          </p:cNvPr>
          <p:cNvPicPr>
            <a:picLocks noChangeAspect="1"/>
          </p:cNvPicPr>
          <p:nvPr/>
        </p:nvPicPr>
        <p:blipFill>
          <a:blip r:embed="rId4"/>
          <a:stretch>
            <a:fillRect/>
          </a:stretch>
        </p:blipFill>
        <p:spPr>
          <a:xfrm>
            <a:off x="3683523" y="2636069"/>
            <a:ext cx="3439921" cy="2416724"/>
          </a:xfrm>
          <a:prstGeom prst="rect">
            <a:avLst/>
          </a:prstGeom>
        </p:spPr>
      </p:pic>
      <p:sp>
        <p:nvSpPr>
          <p:cNvPr id="7" name="CuadroTexto 6">
            <a:extLst>
              <a:ext uri="{FF2B5EF4-FFF2-40B4-BE49-F238E27FC236}">
                <a16:creationId xmlns:a16="http://schemas.microsoft.com/office/drawing/2014/main" id="{7B0615B3-2ECE-23DA-ED29-9C4AB6E76B10}"/>
              </a:ext>
            </a:extLst>
          </p:cNvPr>
          <p:cNvSpPr txBox="1"/>
          <p:nvPr/>
        </p:nvSpPr>
        <p:spPr>
          <a:xfrm>
            <a:off x="980499" y="5821615"/>
            <a:ext cx="6363854" cy="369332"/>
          </a:xfrm>
          <a:prstGeom prst="rect">
            <a:avLst/>
          </a:prstGeom>
          <a:noFill/>
        </p:spPr>
        <p:txBody>
          <a:bodyPr wrap="square">
            <a:spAutoFit/>
          </a:bodyPr>
          <a:lstStyle/>
          <a:p>
            <a:r>
              <a:rPr lang="es-ES" dirty="0">
                <a:latin typeface="Poppins" panose="00000500000000000000" pitchFamily="2" charset="0"/>
                <a:cs typeface="Poppins" panose="00000500000000000000" pitchFamily="2" charset="0"/>
              </a:rPr>
              <a:t>2022 PRI - </a:t>
            </a:r>
            <a:r>
              <a:rPr lang="es-ES" dirty="0" err="1">
                <a:latin typeface="Poppins" panose="00000500000000000000" pitchFamily="2" charset="0"/>
                <a:cs typeface="Poppins" panose="00000500000000000000" pitchFamily="2" charset="0"/>
              </a:rPr>
              <a:t>Partnerships</a:t>
            </a:r>
            <a:r>
              <a:rPr lang="es-ES" dirty="0">
                <a:latin typeface="Poppins" panose="00000500000000000000" pitchFamily="2" charset="0"/>
                <a:cs typeface="Poppins" panose="00000500000000000000" pitchFamily="2" charset="0"/>
              </a:rPr>
              <a:t> Regional Innovation-</a:t>
            </a:r>
            <a:r>
              <a:rPr lang="es-ES" dirty="0" err="1">
                <a:latin typeface="Poppins" panose="00000500000000000000" pitchFamily="2" charset="0"/>
                <a:cs typeface="Poppins" panose="00000500000000000000" pitchFamily="2" charset="0"/>
              </a:rPr>
              <a:t>CoR</a:t>
            </a:r>
            <a:r>
              <a:rPr lang="es-ES" dirty="0">
                <a:latin typeface="Poppins" panose="00000500000000000000" pitchFamily="2" charset="0"/>
                <a:cs typeface="Poppins" panose="00000500000000000000" pitchFamily="2" charset="0"/>
              </a:rPr>
              <a:t>-JRC</a:t>
            </a:r>
          </a:p>
        </p:txBody>
      </p:sp>
      <p:sp>
        <p:nvSpPr>
          <p:cNvPr id="4" name="CuadroTexto 3">
            <a:extLst>
              <a:ext uri="{FF2B5EF4-FFF2-40B4-BE49-F238E27FC236}">
                <a16:creationId xmlns:a16="http://schemas.microsoft.com/office/drawing/2014/main" id="{CDB31AB0-0E1F-ED7C-BD84-84171895AFD1}"/>
              </a:ext>
            </a:extLst>
          </p:cNvPr>
          <p:cNvSpPr txBox="1"/>
          <p:nvPr/>
        </p:nvSpPr>
        <p:spPr>
          <a:xfrm>
            <a:off x="8029575" y="5821615"/>
            <a:ext cx="3867150" cy="369332"/>
          </a:xfrm>
          <a:prstGeom prst="rect">
            <a:avLst/>
          </a:prstGeom>
          <a:noFill/>
        </p:spPr>
        <p:txBody>
          <a:bodyPr wrap="square" rtlCol="0">
            <a:spAutoFit/>
          </a:bodyPr>
          <a:lstStyle/>
          <a:p>
            <a:r>
              <a:rPr lang="es-ES" dirty="0"/>
              <a:t>Navarra </a:t>
            </a:r>
            <a:r>
              <a:rPr lang="es-ES" dirty="0" err="1"/>
              <a:t>is</a:t>
            </a:r>
            <a:r>
              <a:rPr lang="es-ES" dirty="0"/>
              <a:t> a </a:t>
            </a:r>
            <a:r>
              <a:rPr lang="es-ES" b="1" dirty="0"/>
              <a:t>Regional </a:t>
            </a:r>
            <a:r>
              <a:rPr lang="es-ES" b="1" dirty="0" err="1"/>
              <a:t>Innovation</a:t>
            </a:r>
            <a:r>
              <a:rPr lang="es-ES" b="1" dirty="0"/>
              <a:t> Valley</a:t>
            </a:r>
          </a:p>
        </p:txBody>
      </p:sp>
      <p:pic>
        <p:nvPicPr>
          <p:cNvPr id="8" name="Imagen 7">
            <a:extLst>
              <a:ext uri="{FF2B5EF4-FFF2-40B4-BE49-F238E27FC236}">
                <a16:creationId xmlns:a16="http://schemas.microsoft.com/office/drawing/2014/main" id="{FF47F717-7E07-2C74-51CE-E4BD2F6F700A}"/>
              </a:ext>
            </a:extLst>
          </p:cNvPr>
          <p:cNvPicPr>
            <a:picLocks noChangeAspect="1"/>
          </p:cNvPicPr>
          <p:nvPr/>
        </p:nvPicPr>
        <p:blipFill>
          <a:blip r:embed="rId5"/>
          <a:stretch>
            <a:fillRect/>
          </a:stretch>
        </p:blipFill>
        <p:spPr>
          <a:xfrm>
            <a:off x="663880" y="1970389"/>
            <a:ext cx="2543344" cy="3748085"/>
          </a:xfrm>
          <a:prstGeom prst="rect">
            <a:avLst/>
          </a:prstGeom>
        </p:spPr>
      </p:pic>
    </p:spTree>
    <p:extLst>
      <p:ext uri="{BB962C8B-B14F-4D97-AF65-F5344CB8AC3E}">
        <p14:creationId xmlns:p14="http://schemas.microsoft.com/office/powerpoint/2010/main" val="313040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1DA67A2-0F8F-1C49-9CA5-98F89C7A3604}"/>
              </a:ext>
            </a:extLst>
          </p:cNvPr>
          <p:cNvSpPr>
            <a:spLocks noGrp="1"/>
          </p:cNvSpPr>
          <p:nvPr>
            <p:ph type="title"/>
          </p:nvPr>
        </p:nvSpPr>
        <p:spPr>
          <a:xfrm>
            <a:off x="1023977" y="859167"/>
            <a:ext cx="5384964" cy="647019"/>
          </a:xfrm>
        </p:spPr>
        <p:txBody>
          <a:bodyPr>
            <a:normAutofit fontScale="90000"/>
          </a:bodyPr>
          <a:lstStyle/>
          <a:p>
            <a:r>
              <a:rPr lang="es-ES" b="1" dirty="0"/>
              <a:t>ECIV Project in a </a:t>
            </a:r>
            <a:r>
              <a:rPr lang="es-ES" b="1" dirty="0" err="1"/>
              <a:t>nutshell</a:t>
            </a:r>
            <a:endParaRPr lang="lt-LT" b="1" dirty="0"/>
          </a:p>
        </p:txBody>
      </p:sp>
      <p:pic>
        <p:nvPicPr>
          <p:cNvPr id="5" name="Gráfico 4">
            <a:extLst>
              <a:ext uri="{FF2B5EF4-FFF2-40B4-BE49-F238E27FC236}">
                <a16:creationId xmlns:a16="http://schemas.microsoft.com/office/drawing/2014/main" id="{0ECB4BCC-D57C-0A68-6EFB-C4A52C8F24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6135" y="6080326"/>
            <a:ext cx="1157595" cy="563154"/>
          </a:xfrm>
          <a:prstGeom prst="rect">
            <a:avLst/>
          </a:prstGeom>
        </p:spPr>
      </p:pic>
      <p:sp>
        <p:nvSpPr>
          <p:cNvPr id="8" name="CuadroTexto 7">
            <a:extLst>
              <a:ext uri="{FF2B5EF4-FFF2-40B4-BE49-F238E27FC236}">
                <a16:creationId xmlns:a16="http://schemas.microsoft.com/office/drawing/2014/main" id="{C4BB2F63-8113-279A-9A46-85FBFC3AF72D}"/>
              </a:ext>
            </a:extLst>
          </p:cNvPr>
          <p:cNvSpPr txBox="1"/>
          <p:nvPr/>
        </p:nvSpPr>
        <p:spPr>
          <a:xfrm>
            <a:off x="384523" y="1974505"/>
            <a:ext cx="6663873" cy="3477875"/>
          </a:xfrm>
          <a:prstGeom prst="rect">
            <a:avLst/>
          </a:prstGeom>
          <a:noFill/>
        </p:spPr>
        <p:txBody>
          <a:bodyPr wrap="square">
            <a:spAutoFit/>
          </a:bodyPr>
          <a:lstStyle/>
          <a:p>
            <a:pPr algn="ctr"/>
            <a:r>
              <a:rPr lang="es-ES" sz="2400" b="1" u="none" strike="noStrike" baseline="0">
                <a:solidFill>
                  <a:srgbClr val="000000"/>
                </a:solidFill>
                <a:latin typeface="Poppins" panose="00000500000000000000" pitchFamily="2" charset="0"/>
                <a:cs typeface="Poppins" panose="00000500000000000000" pitchFamily="2" charset="0"/>
              </a:rPr>
              <a:t>ECIV European Circular Innovation Valley</a:t>
            </a:r>
            <a:endParaRPr lang="es-ES" sz="2400">
              <a:latin typeface="Poppins" panose="00000500000000000000" pitchFamily="2" charset="0"/>
              <a:cs typeface="Poppins" panose="00000500000000000000" pitchFamily="2" charset="0"/>
            </a:endParaRPr>
          </a:p>
          <a:p>
            <a:pPr algn="ctr"/>
            <a:endParaRPr lang="es-ES" sz="1600" i="1">
              <a:latin typeface="Poppins" panose="00000500000000000000" pitchFamily="2" charset="0"/>
              <a:cs typeface="Poppins" panose="00000500000000000000" pitchFamily="2" charset="0"/>
            </a:endParaRPr>
          </a:p>
          <a:p>
            <a:pPr algn="ctr"/>
            <a:r>
              <a:rPr lang="en-US" sz="2000" b="0" i="1" u="none" strike="noStrike" baseline="0">
                <a:latin typeface="Poppins" panose="00000500000000000000" pitchFamily="2" charset="0"/>
                <a:cs typeface="Poppins" panose="00000500000000000000" pitchFamily="2" charset="0"/>
              </a:rPr>
              <a:t>The project will create an </a:t>
            </a:r>
            <a:r>
              <a:rPr lang="en-US" sz="2000" b="1" i="1" u="none" strike="noStrike" baseline="0">
                <a:latin typeface="Poppins" panose="00000500000000000000" pitchFamily="2" charset="0"/>
                <a:cs typeface="Poppins" panose="00000500000000000000" pitchFamily="2" charset="0"/>
              </a:rPr>
              <a:t>interregional ecosystem </a:t>
            </a:r>
            <a:r>
              <a:rPr lang="en-US" sz="2000" b="0" i="1" u="none" strike="noStrike" baseline="0">
                <a:latin typeface="Poppins" panose="00000500000000000000" pitchFamily="2" charset="0"/>
                <a:cs typeface="Poppins" panose="00000500000000000000" pitchFamily="2" charset="0"/>
              </a:rPr>
              <a:t>within the European Union to </a:t>
            </a:r>
            <a:r>
              <a:rPr lang="en-US" sz="2000" b="1" i="1" u="none" strike="noStrike" baseline="0">
                <a:latin typeface="Poppins" panose="00000500000000000000" pitchFamily="2" charset="0"/>
                <a:cs typeface="Poppins" panose="00000500000000000000" pitchFamily="2" charset="0"/>
              </a:rPr>
              <a:t>transform value chains </a:t>
            </a:r>
            <a:r>
              <a:rPr lang="en-US" sz="2000" b="0" i="1" u="none" strike="noStrike" baseline="0">
                <a:latin typeface="Poppins" panose="00000500000000000000" pitchFamily="2" charset="0"/>
                <a:cs typeface="Poppins" panose="00000500000000000000" pitchFamily="2" charset="0"/>
              </a:rPr>
              <a:t>with the aim of developing and delivering </a:t>
            </a:r>
            <a:r>
              <a:rPr lang="en-US" sz="2000" b="1" i="1" u="none" strike="noStrike" baseline="0">
                <a:latin typeface="Poppins" panose="00000500000000000000" pitchFamily="2" charset="0"/>
                <a:cs typeface="Poppins" panose="00000500000000000000" pitchFamily="2" charset="0"/>
              </a:rPr>
              <a:t>new circular solutions to the market </a:t>
            </a:r>
            <a:r>
              <a:rPr lang="en-US" sz="2000" b="0" i="1" u="none" strike="noStrike" baseline="0">
                <a:latin typeface="Poppins" panose="00000500000000000000" pitchFamily="2" charset="0"/>
                <a:cs typeface="Poppins" panose="00000500000000000000" pitchFamily="2" charset="0"/>
              </a:rPr>
              <a:t>with a </a:t>
            </a:r>
            <a:r>
              <a:rPr lang="en-US" sz="2000" b="1" i="1" u="none" strike="noStrike" baseline="0">
                <a:latin typeface="Poppins" panose="00000500000000000000" pitchFamily="2" charset="0"/>
                <a:cs typeface="Poppins" panose="00000500000000000000" pitchFamily="2" charset="0"/>
              </a:rPr>
              <a:t>mission-oriented </a:t>
            </a:r>
            <a:r>
              <a:rPr lang="en-US" sz="2000" b="0" i="1" u="none" strike="noStrike" baseline="0">
                <a:latin typeface="Poppins" panose="00000500000000000000" pitchFamily="2" charset="0"/>
                <a:cs typeface="Poppins" panose="00000500000000000000" pitchFamily="2" charset="0"/>
              </a:rPr>
              <a:t>approach.</a:t>
            </a:r>
          </a:p>
          <a:p>
            <a:pPr algn="ctr"/>
            <a:endParaRPr lang="en-US" sz="2000" b="0" i="1" u="none" strike="noStrike" baseline="0">
              <a:latin typeface="Poppins" panose="00000500000000000000" pitchFamily="2" charset="0"/>
              <a:cs typeface="Poppins" panose="00000500000000000000" pitchFamily="2" charset="0"/>
            </a:endParaRPr>
          </a:p>
          <a:p>
            <a:pPr algn="ctr"/>
            <a:endParaRPr lang="en-US" sz="2000" b="1" i="1">
              <a:latin typeface="Poppins" panose="00000500000000000000" pitchFamily="2" charset="0"/>
              <a:cs typeface="Poppins" panose="00000500000000000000" pitchFamily="2" charset="0"/>
            </a:endParaRPr>
          </a:p>
          <a:p>
            <a:pPr algn="ctr"/>
            <a:r>
              <a:rPr lang="en-US" sz="2000" b="1" i="1">
                <a:latin typeface="Poppins" panose="00000500000000000000" pitchFamily="2" charset="0"/>
                <a:cs typeface="Poppins" panose="00000500000000000000" pitchFamily="2" charset="0"/>
              </a:rPr>
              <a:t>Overal budget: 27.162.498,00 €</a:t>
            </a:r>
          </a:p>
          <a:p>
            <a:pPr algn="ctr"/>
            <a:r>
              <a:rPr lang="en-US" sz="2000" b="1" i="1">
                <a:latin typeface="Poppins" panose="00000500000000000000" pitchFamily="2" charset="0"/>
                <a:cs typeface="Poppins" panose="00000500000000000000" pitchFamily="2" charset="0"/>
              </a:rPr>
              <a:t>EU contribution: 13.579.061,51 €</a:t>
            </a:r>
            <a:endParaRPr lang="en-US" sz="2000" b="1" i="1" dirty="0">
              <a:latin typeface="Poppins" panose="00000500000000000000" pitchFamily="2" charset="0"/>
              <a:cs typeface="Poppins" panose="00000500000000000000" pitchFamily="2" charset="0"/>
            </a:endParaRPr>
          </a:p>
        </p:txBody>
      </p:sp>
      <p:pic>
        <p:nvPicPr>
          <p:cNvPr id="13" name="Imagen 12" descr="Forma&#10;&#10;Descripción generada automáticamente con confianza media">
            <a:extLst>
              <a:ext uri="{FF2B5EF4-FFF2-40B4-BE49-F238E27FC236}">
                <a16:creationId xmlns:a16="http://schemas.microsoft.com/office/drawing/2014/main" id="{5E5C7BCE-1A18-0CF0-DC78-36BD90EA038E}"/>
              </a:ext>
            </a:extLst>
          </p:cNvPr>
          <p:cNvPicPr>
            <a:picLocks noChangeAspect="1"/>
          </p:cNvPicPr>
          <p:nvPr/>
        </p:nvPicPr>
        <p:blipFill>
          <a:blip r:embed="rId4"/>
          <a:srcRect l="34848" t="24307" r="36439" b="25530"/>
          <a:stretch/>
        </p:blipFill>
        <p:spPr>
          <a:xfrm>
            <a:off x="7562507" y="1676689"/>
            <a:ext cx="1022743" cy="1005107"/>
          </a:xfrm>
          <a:prstGeom prst="rect">
            <a:avLst/>
          </a:prstGeom>
        </p:spPr>
      </p:pic>
      <p:pic>
        <p:nvPicPr>
          <p:cNvPr id="14" name="Imagen 13" descr="Forma&#10;&#10;Descripción generada automáticamente con confianza media">
            <a:extLst>
              <a:ext uri="{FF2B5EF4-FFF2-40B4-BE49-F238E27FC236}">
                <a16:creationId xmlns:a16="http://schemas.microsoft.com/office/drawing/2014/main" id="{7515546D-2112-9B55-28E1-BE23AD6AC4E7}"/>
              </a:ext>
            </a:extLst>
          </p:cNvPr>
          <p:cNvPicPr>
            <a:picLocks noChangeAspect="1"/>
          </p:cNvPicPr>
          <p:nvPr/>
        </p:nvPicPr>
        <p:blipFill>
          <a:blip r:embed="rId5"/>
          <a:srcRect l="39318" t="25320" r="37880" b="26214"/>
          <a:stretch/>
        </p:blipFill>
        <p:spPr>
          <a:xfrm>
            <a:off x="7771459" y="2751353"/>
            <a:ext cx="734886" cy="878621"/>
          </a:xfrm>
          <a:prstGeom prst="rect">
            <a:avLst/>
          </a:prstGeom>
        </p:spPr>
      </p:pic>
      <p:pic>
        <p:nvPicPr>
          <p:cNvPr id="15" name="Imagen 14" descr="Forma&#10;&#10;Descripción generada automáticamente con confianza media">
            <a:extLst>
              <a:ext uri="{FF2B5EF4-FFF2-40B4-BE49-F238E27FC236}">
                <a16:creationId xmlns:a16="http://schemas.microsoft.com/office/drawing/2014/main" id="{189464AC-9BE3-90E4-4BE4-2CA0E4351114}"/>
              </a:ext>
            </a:extLst>
          </p:cNvPr>
          <p:cNvPicPr>
            <a:picLocks noChangeAspect="1"/>
          </p:cNvPicPr>
          <p:nvPr/>
        </p:nvPicPr>
        <p:blipFill>
          <a:blip r:embed="rId6"/>
          <a:srcRect l="49697" t="23114" r="33940" b="53100"/>
          <a:stretch/>
        </p:blipFill>
        <p:spPr>
          <a:xfrm>
            <a:off x="7585781" y="3942645"/>
            <a:ext cx="1144698" cy="935940"/>
          </a:xfrm>
          <a:prstGeom prst="rect">
            <a:avLst/>
          </a:prstGeom>
        </p:spPr>
      </p:pic>
      <p:pic>
        <p:nvPicPr>
          <p:cNvPr id="16" name="Imagen 15" descr="Forma&#10;&#10;Descripción generada automáticamente con confianza media">
            <a:extLst>
              <a:ext uri="{FF2B5EF4-FFF2-40B4-BE49-F238E27FC236}">
                <a16:creationId xmlns:a16="http://schemas.microsoft.com/office/drawing/2014/main" id="{149C06AF-4458-0E27-B549-8A4B5B7C4034}"/>
              </a:ext>
            </a:extLst>
          </p:cNvPr>
          <p:cNvPicPr>
            <a:picLocks noChangeAspect="1"/>
          </p:cNvPicPr>
          <p:nvPr/>
        </p:nvPicPr>
        <p:blipFill>
          <a:blip r:embed="rId7"/>
          <a:srcRect l="55400" t="11087" r="26134" b="68852"/>
          <a:stretch/>
        </p:blipFill>
        <p:spPr>
          <a:xfrm>
            <a:off x="7562507" y="5037383"/>
            <a:ext cx="1706808" cy="1042943"/>
          </a:xfrm>
          <a:prstGeom prst="rect">
            <a:avLst/>
          </a:prstGeom>
        </p:spPr>
      </p:pic>
      <p:sp>
        <p:nvSpPr>
          <p:cNvPr id="17" name="CuadroTexto 16">
            <a:extLst>
              <a:ext uri="{FF2B5EF4-FFF2-40B4-BE49-F238E27FC236}">
                <a16:creationId xmlns:a16="http://schemas.microsoft.com/office/drawing/2014/main" id="{8423FB33-3844-0E74-DAEE-079C2B649C38}"/>
              </a:ext>
            </a:extLst>
          </p:cNvPr>
          <p:cNvSpPr txBox="1"/>
          <p:nvPr/>
        </p:nvSpPr>
        <p:spPr>
          <a:xfrm>
            <a:off x="8730479" y="1820617"/>
            <a:ext cx="2728473" cy="3785652"/>
          </a:xfrm>
          <a:prstGeom prst="rect">
            <a:avLst/>
          </a:prstGeom>
          <a:noFill/>
        </p:spPr>
        <p:txBody>
          <a:bodyPr wrap="square" rtlCol="0">
            <a:spAutoFit/>
          </a:bodyPr>
          <a:lstStyle/>
          <a:p>
            <a:r>
              <a:rPr lang="es-ES" sz="2400">
                <a:latin typeface="Poppins" panose="00000500000000000000" pitchFamily="2" charset="0"/>
                <a:cs typeface="Poppins" panose="00000500000000000000" pitchFamily="2" charset="0"/>
              </a:rPr>
              <a:t>19 entities</a:t>
            </a:r>
          </a:p>
          <a:p>
            <a:endParaRPr lang="es-ES" sz="2400">
              <a:latin typeface="Poppins" panose="00000500000000000000" pitchFamily="2" charset="0"/>
              <a:cs typeface="Poppins" panose="00000500000000000000" pitchFamily="2" charset="0"/>
            </a:endParaRPr>
          </a:p>
          <a:p>
            <a:endParaRPr lang="es-ES" sz="2400">
              <a:latin typeface="Poppins" panose="00000500000000000000" pitchFamily="2" charset="0"/>
              <a:cs typeface="Poppins" panose="00000500000000000000" pitchFamily="2" charset="0"/>
            </a:endParaRPr>
          </a:p>
          <a:p>
            <a:r>
              <a:rPr lang="es-ES" sz="2400">
                <a:latin typeface="Poppins" panose="00000500000000000000" pitchFamily="2" charset="0"/>
                <a:cs typeface="Poppins" panose="00000500000000000000" pitchFamily="2" charset="0"/>
              </a:rPr>
              <a:t>9 territories</a:t>
            </a:r>
          </a:p>
          <a:p>
            <a:endParaRPr lang="es-ES" sz="2400">
              <a:latin typeface="Poppins" panose="00000500000000000000" pitchFamily="2" charset="0"/>
              <a:cs typeface="Poppins" panose="00000500000000000000" pitchFamily="2" charset="0"/>
            </a:endParaRPr>
          </a:p>
          <a:p>
            <a:endParaRPr lang="es-ES" sz="2400">
              <a:latin typeface="Poppins" panose="00000500000000000000" pitchFamily="2" charset="0"/>
              <a:cs typeface="Poppins" panose="00000500000000000000" pitchFamily="2" charset="0"/>
            </a:endParaRPr>
          </a:p>
          <a:p>
            <a:r>
              <a:rPr lang="es-ES" sz="2400">
                <a:latin typeface="Poppins" panose="00000500000000000000" pitchFamily="2" charset="0"/>
                <a:cs typeface="Poppins" panose="00000500000000000000" pitchFamily="2" charset="0"/>
              </a:rPr>
              <a:t>5 years</a:t>
            </a:r>
          </a:p>
          <a:p>
            <a:endParaRPr lang="es-ES" sz="2400">
              <a:latin typeface="Poppins" panose="00000500000000000000" pitchFamily="2" charset="0"/>
              <a:cs typeface="Poppins" panose="00000500000000000000" pitchFamily="2" charset="0"/>
            </a:endParaRPr>
          </a:p>
          <a:p>
            <a:endParaRPr lang="es-ES" sz="2400">
              <a:latin typeface="Poppins" panose="00000500000000000000" pitchFamily="2" charset="0"/>
              <a:cs typeface="Poppins" panose="00000500000000000000" pitchFamily="2" charset="0"/>
            </a:endParaRPr>
          </a:p>
          <a:p>
            <a:r>
              <a:rPr lang="es-ES" sz="2400">
                <a:latin typeface="Poppins" panose="00000500000000000000" pitchFamily="2" charset="0"/>
                <a:cs typeface="Poppins" panose="00000500000000000000" pitchFamily="2" charset="0"/>
              </a:rPr>
              <a:t>2 open calls</a:t>
            </a:r>
          </a:p>
        </p:txBody>
      </p:sp>
    </p:spTree>
    <p:extLst>
      <p:ext uri="{BB962C8B-B14F-4D97-AF65-F5344CB8AC3E}">
        <p14:creationId xmlns:p14="http://schemas.microsoft.com/office/powerpoint/2010/main" val="40219728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70D5775-274D-EF4F-C7FB-CCBBAF306D6B}"/>
              </a:ext>
            </a:extLst>
          </p:cNvPr>
          <p:cNvSpPr txBox="1"/>
          <p:nvPr/>
        </p:nvSpPr>
        <p:spPr>
          <a:xfrm>
            <a:off x="273327" y="1284514"/>
            <a:ext cx="6404614" cy="5624617"/>
          </a:xfrm>
          <a:prstGeom prst="rect">
            <a:avLst/>
          </a:prstGeom>
          <a:noFill/>
        </p:spPr>
        <p:txBody>
          <a:bodyPr wrap="square" rtlCol="0">
            <a:spAutoFit/>
          </a:bodyPr>
          <a:lstStyle/>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1.(Coordinator) – Government of Navarra (GN)</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2. Development Agency of Navarra (SODENA)</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3. </a:t>
            </a:r>
            <a:r>
              <a:rPr lang="en-GB" sz="1400" dirty="0">
                <a:solidFill>
                  <a:schemeClr val="bg1"/>
                </a:solidFill>
                <a:latin typeface="Poppins" panose="00000500000000000000" pitchFamily="2" charset="0"/>
                <a:ea typeface="Times New Roman" panose="02020603050405020304" pitchFamily="18" charset="0"/>
                <a:cs typeface="Poppins" panose="00000500000000000000" pitchFamily="2" charset="0"/>
              </a:rPr>
              <a:t>Northern Netherlands Alliance (SNN</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4.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Provincie</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Groningen (GRO)</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5.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Provincie</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Fryslan</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(FRY)</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4.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Provincie</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Drenthe (DTH)</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7. </a:t>
            </a:r>
            <a:r>
              <a:rPr lang="en-GB" sz="1400" dirty="0">
                <a:solidFill>
                  <a:schemeClr val="bg1"/>
                </a:solidFill>
                <a:latin typeface="Poppins" panose="00000500000000000000" pitchFamily="2" charset="0"/>
                <a:ea typeface="Times New Roman" panose="02020603050405020304" pitchFamily="18" charset="0"/>
                <a:cs typeface="Poppins" panose="00000500000000000000" pitchFamily="2" charset="0"/>
              </a:rPr>
              <a:t>University of Groningen (UGRO</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8. </a:t>
            </a:r>
            <a:r>
              <a:rPr lang="en-GB" sz="1400" dirty="0" err="1">
                <a:solidFill>
                  <a:schemeClr val="bg1"/>
                </a:solidFill>
                <a:latin typeface="Poppins" panose="00000500000000000000" pitchFamily="2" charset="0"/>
                <a:ea typeface="Times New Roman" panose="02020603050405020304" pitchFamily="18" charset="0"/>
                <a:cs typeface="Poppins" panose="00000500000000000000" pitchFamily="2" charset="0"/>
              </a:rPr>
              <a:t>Fryslan</a:t>
            </a:r>
            <a:r>
              <a:rPr lang="en-GB" sz="1400" dirty="0">
                <a:solidFill>
                  <a:schemeClr val="bg1"/>
                </a:solidFill>
                <a:latin typeface="Poppins" panose="00000500000000000000" pitchFamily="2" charset="0"/>
                <a:ea typeface="Times New Roman" panose="02020603050405020304" pitchFamily="18" charset="0"/>
                <a:cs typeface="Poppins" panose="00000500000000000000" pitchFamily="2" charset="0"/>
              </a:rPr>
              <a:t> Innovation Foundation (SIF</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9. Region of Dalarna (DAL)</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10. Region of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Värmland</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(VÄR)</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11. Region of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Gävleborg</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(GÄV)</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12. Region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Normandie</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(NOR)</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13. Ministry of Innovation and Growth of Bulgaria (MIGB)</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14. Service public de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Wallonie</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Economie</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(SPW)</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15. Lithuania’s Innovation Agency (IAL)</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16. Helsinki-</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Uusimaa</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Regional </a:t>
            </a:r>
            <a:r>
              <a:rPr lang="en-GB" sz="1400" dirty="0">
                <a:solidFill>
                  <a:schemeClr val="bg1"/>
                </a:solidFill>
                <a:latin typeface="Poppins" panose="00000500000000000000" pitchFamily="2" charset="0"/>
                <a:ea typeface="Times New Roman" panose="02020603050405020304" pitchFamily="18" charset="0"/>
                <a:cs typeface="Poppins" panose="00000500000000000000" pitchFamily="2" charset="0"/>
              </a:rPr>
              <a:t>Council (HURC)</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17. Scottish Enterprise [Scotland Economic Development Agency] (SE)</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18. </a:t>
            </a:r>
            <a:r>
              <a:rPr lang="en-GB" sz="1400" dirty="0">
                <a:solidFill>
                  <a:schemeClr val="bg1"/>
                </a:solidFill>
                <a:latin typeface="Poppins" panose="00000500000000000000" pitchFamily="2" charset="0"/>
                <a:ea typeface="Times New Roman" panose="02020603050405020304" pitchFamily="18" charset="0"/>
                <a:cs typeface="Poppins" panose="00000500000000000000" pitchFamily="2" charset="0"/>
              </a:rPr>
              <a:t>University of Strathclyde/</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Dptmt</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of Industrial Biotech Innovation Centre (</a:t>
            </a:r>
            <a:r>
              <a:rPr lang="en-GB" sz="1400" dirty="0" err="1">
                <a:solidFill>
                  <a:schemeClr val="bg1"/>
                </a:solidFill>
                <a:effectLst/>
                <a:latin typeface="Poppins" panose="00000500000000000000" pitchFamily="2" charset="0"/>
                <a:ea typeface="Times New Roman" panose="02020603050405020304" pitchFamily="18" charset="0"/>
                <a:cs typeface="Poppins" panose="00000500000000000000" pitchFamily="2" charset="0"/>
              </a:rPr>
              <a:t>IBioIC</a:t>
            </a: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 </a:t>
            </a:r>
            <a:endParaRPr lang="es-ES"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endParaRPr>
          </a:p>
          <a:p>
            <a:pPr algn="just">
              <a:spcAft>
                <a:spcPts val="300"/>
              </a:spcAft>
            </a:pPr>
            <a:r>
              <a:rPr lang="en-GB" sz="1400" dirty="0">
                <a:solidFill>
                  <a:schemeClr val="bg1"/>
                </a:solidFill>
                <a:effectLst/>
                <a:latin typeface="Poppins" panose="00000500000000000000" pitchFamily="2" charset="0"/>
                <a:ea typeface="Times New Roman" panose="02020603050405020304" pitchFamily="18" charset="0"/>
                <a:cs typeface="Poppins" panose="00000500000000000000" pitchFamily="2" charset="0"/>
              </a:rPr>
              <a:t>19.ACR + (Association of Cities and Regions for sustainable Resource management</a:t>
            </a:r>
            <a:r>
              <a:rPr lang="en-GB" sz="1400" dirty="0">
                <a:solidFill>
                  <a:schemeClr val="bg1"/>
                </a:solidFill>
                <a:effectLst/>
                <a:latin typeface="Proxima Nova" panose="02000506030000020004"/>
                <a:ea typeface="Times New Roman" panose="02020603050405020304" pitchFamily="18" charset="0"/>
                <a:cs typeface="Times New Roman" panose="02020603050405020304" pitchFamily="18" charset="0"/>
              </a:rPr>
              <a:t>)</a:t>
            </a:r>
            <a:endParaRPr lang="es-ES" sz="1400" dirty="0">
              <a:solidFill>
                <a:schemeClr val="bg1"/>
              </a:solidFill>
              <a:effectLst/>
              <a:latin typeface="Proxima Nova" panose="02000506030000020004"/>
              <a:ea typeface="Times New Roman" panose="02020603050405020304" pitchFamily="18" charset="0"/>
              <a:cs typeface="Times New Roman" panose="02020603050405020304" pitchFamily="18" charset="0"/>
            </a:endParaRPr>
          </a:p>
          <a:p>
            <a:endParaRPr lang="es-ES" dirty="0"/>
          </a:p>
        </p:txBody>
      </p:sp>
      <p:sp>
        <p:nvSpPr>
          <p:cNvPr id="6" name="Pavadinimas 1">
            <a:extLst>
              <a:ext uri="{FF2B5EF4-FFF2-40B4-BE49-F238E27FC236}">
                <a16:creationId xmlns:a16="http://schemas.microsoft.com/office/drawing/2014/main" id="{33134947-6510-4617-432B-BE70B8FB09F9}"/>
              </a:ext>
            </a:extLst>
          </p:cNvPr>
          <p:cNvSpPr>
            <a:spLocks noGrp="1"/>
          </p:cNvSpPr>
          <p:nvPr>
            <p:ph type="title"/>
          </p:nvPr>
        </p:nvSpPr>
        <p:spPr>
          <a:xfrm>
            <a:off x="1329872" y="637495"/>
            <a:ext cx="4184189" cy="647019"/>
          </a:xfrm>
        </p:spPr>
        <p:txBody>
          <a:bodyPr/>
          <a:lstStyle/>
          <a:p>
            <a:r>
              <a:rPr lang="es-ES" b="1"/>
              <a:t>ECIV Consortium</a:t>
            </a:r>
            <a:endParaRPr lang="lt-LT" b="1"/>
          </a:p>
        </p:txBody>
      </p:sp>
      <p:pic>
        <p:nvPicPr>
          <p:cNvPr id="7" name="Imagen 6">
            <a:extLst>
              <a:ext uri="{FF2B5EF4-FFF2-40B4-BE49-F238E27FC236}">
                <a16:creationId xmlns:a16="http://schemas.microsoft.com/office/drawing/2014/main" id="{C9A107C8-7B83-87D1-F3AA-69C3A254377D}"/>
              </a:ext>
            </a:extLst>
          </p:cNvPr>
          <p:cNvPicPr>
            <a:picLocks noChangeAspect="1"/>
          </p:cNvPicPr>
          <p:nvPr/>
        </p:nvPicPr>
        <p:blipFill>
          <a:blip r:embed="rId2"/>
          <a:stretch>
            <a:fillRect/>
          </a:stretch>
        </p:blipFill>
        <p:spPr>
          <a:xfrm>
            <a:off x="7341970" y="1284514"/>
            <a:ext cx="3975788" cy="4339522"/>
          </a:xfrm>
          <a:prstGeom prst="rect">
            <a:avLst/>
          </a:prstGeom>
        </p:spPr>
      </p:pic>
      <p:pic>
        <p:nvPicPr>
          <p:cNvPr id="8" name="Gráfico 7">
            <a:extLst>
              <a:ext uri="{FF2B5EF4-FFF2-40B4-BE49-F238E27FC236}">
                <a16:creationId xmlns:a16="http://schemas.microsoft.com/office/drawing/2014/main" id="{F3D9DF8F-B59A-FE67-9EF9-06591ADCA7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74963" y="6080326"/>
            <a:ext cx="1157595" cy="563154"/>
          </a:xfrm>
          <a:prstGeom prst="rect">
            <a:avLst/>
          </a:prstGeom>
        </p:spPr>
      </p:pic>
    </p:spTree>
    <p:extLst>
      <p:ext uri="{BB962C8B-B14F-4D97-AF65-F5344CB8AC3E}">
        <p14:creationId xmlns:p14="http://schemas.microsoft.com/office/powerpoint/2010/main" val="2795343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120EF-9BB3-5E8E-4CFB-A9089764B608}"/>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F93F0C80-B35B-BDFD-A574-0E3832C80B72}"/>
              </a:ext>
            </a:extLst>
          </p:cNvPr>
          <p:cNvSpPr>
            <a:spLocks noGrp="1"/>
          </p:cNvSpPr>
          <p:nvPr>
            <p:ph type="title"/>
          </p:nvPr>
        </p:nvSpPr>
        <p:spPr>
          <a:xfrm>
            <a:off x="618672" y="708615"/>
            <a:ext cx="7538720" cy="687659"/>
          </a:xfrm>
        </p:spPr>
        <p:txBody>
          <a:bodyPr>
            <a:normAutofit/>
          </a:bodyPr>
          <a:lstStyle/>
          <a:p>
            <a:r>
              <a:rPr lang="es-ES" sz="3200" b="1" dirty="0">
                <a:latin typeface="Poppins"/>
                <a:ea typeface="Verdana"/>
                <a:cs typeface="Poppins"/>
              </a:rPr>
              <a:t>ECIV </a:t>
            </a:r>
            <a:r>
              <a:rPr lang="es-ES" sz="3200" b="1" dirty="0" err="1">
                <a:latin typeface="Poppins"/>
                <a:ea typeface="Verdana"/>
                <a:cs typeface="Poppins"/>
              </a:rPr>
              <a:t>Objectives</a:t>
            </a:r>
            <a:r>
              <a:rPr lang="es-ES" sz="3200" b="1" dirty="0">
                <a:latin typeface="Poppins"/>
                <a:ea typeface="Verdana"/>
                <a:cs typeface="Poppins"/>
              </a:rPr>
              <a:t> </a:t>
            </a:r>
          </a:p>
        </p:txBody>
      </p:sp>
      <p:pic>
        <p:nvPicPr>
          <p:cNvPr id="5" name="Gráfico 4">
            <a:extLst>
              <a:ext uri="{FF2B5EF4-FFF2-40B4-BE49-F238E27FC236}">
                <a16:creationId xmlns:a16="http://schemas.microsoft.com/office/drawing/2014/main" id="{26EF2C3D-B546-922C-F565-96CB79C788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96135" y="6080326"/>
            <a:ext cx="1157595" cy="563154"/>
          </a:xfrm>
          <a:prstGeom prst="rect">
            <a:avLst/>
          </a:prstGeom>
        </p:spPr>
      </p:pic>
      <p:sp>
        <p:nvSpPr>
          <p:cNvPr id="4" name="CuadroTexto 3">
            <a:extLst>
              <a:ext uri="{FF2B5EF4-FFF2-40B4-BE49-F238E27FC236}">
                <a16:creationId xmlns:a16="http://schemas.microsoft.com/office/drawing/2014/main" id="{4B4412F5-0E68-5A36-89C0-A452D6BC9657}"/>
              </a:ext>
            </a:extLst>
          </p:cNvPr>
          <p:cNvSpPr txBox="1"/>
          <p:nvPr/>
        </p:nvSpPr>
        <p:spPr>
          <a:xfrm>
            <a:off x="707571" y="1318945"/>
            <a:ext cx="6096000" cy="4832092"/>
          </a:xfrm>
          <a:prstGeom prst="rect">
            <a:avLst/>
          </a:prstGeom>
          <a:noFill/>
        </p:spPr>
        <p:txBody>
          <a:bodyPr wrap="square" lIns="91440" tIns="45720" rIns="91440" bIns="45720" anchor="t">
            <a:spAutoFit/>
          </a:bodyPr>
          <a:lstStyle/>
          <a:p>
            <a:pPr marL="0" indent="0">
              <a:buNone/>
            </a:pPr>
            <a:endParaRPr lang="en-US" sz="2000" i="0" u="none" strike="noStrike" baseline="0">
              <a:solidFill>
                <a:srgbClr val="000000"/>
              </a:solidFill>
              <a:latin typeface="Proxima Nova" panose="02000506030000020004"/>
            </a:endParaRPr>
          </a:p>
          <a:p>
            <a:pPr algn="just"/>
            <a:r>
              <a:rPr lang="en-US" sz="1600" b="1" i="0" u="none" strike="noStrike" baseline="0" dirty="0">
                <a:solidFill>
                  <a:srgbClr val="000000"/>
                </a:solidFill>
                <a:latin typeface="Poppins"/>
                <a:cs typeface="Poppins"/>
              </a:rPr>
              <a:t>Generating sustainable growth and development </a:t>
            </a:r>
            <a:r>
              <a:rPr lang="en-US" sz="1600" b="0" i="0" u="none" strike="noStrike" baseline="0" dirty="0">
                <a:solidFill>
                  <a:srgbClr val="000000"/>
                </a:solidFill>
                <a:latin typeface="Poppins"/>
                <a:cs typeface="Poppins"/>
              </a:rPr>
              <a:t>in the participating regions. Taking advantage of the economic opportunities of circularity, </a:t>
            </a:r>
            <a:r>
              <a:rPr lang="en-US" sz="1600" b="1" i="0" u="none" strike="noStrike" baseline="0" dirty="0">
                <a:solidFill>
                  <a:srgbClr val="000000"/>
                </a:solidFill>
                <a:latin typeface="Poppins"/>
                <a:cs typeface="Poppins"/>
              </a:rPr>
              <a:t>creating new markets and new businesses</a:t>
            </a:r>
            <a:r>
              <a:rPr lang="en-US" sz="1600" b="0" i="0" u="none" strike="noStrike" baseline="0" dirty="0">
                <a:solidFill>
                  <a:srgbClr val="000000"/>
                </a:solidFill>
                <a:latin typeface="Poppins"/>
                <a:cs typeface="Poppins"/>
              </a:rPr>
              <a:t>.</a:t>
            </a:r>
          </a:p>
          <a:p>
            <a:pPr algn="just"/>
            <a:endParaRPr lang="en-US" sz="1600" b="0" i="0" u="none" strike="noStrike" baseline="0">
              <a:solidFill>
                <a:srgbClr val="000000"/>
              </a:solidFill>
              <a:latin typeface="Poppins" panose="00000500000000000000" pitchFamily="2" charset="0"/>
              <a:cs typeface="Poppins" panose="00000500000000000000" pitchFamily="2" charset="0"/>
            </a:endParaRPr>
          </a:p>
          <a:p>
            <a:pPr algn="just"/>
            <a:r>
              <a:rPr lang="en-US" sz="1600" dirty="0">
                <a:solidFill>
                  <a:srgbClr val="000000"/>
                </a:solidFill>
                <a:latin typeface="Poppins"/>
                <a:cs typeface="Poppins"/>
              </a:rPr>
              <a:t>ECIV targets the </a:t>
            </a:r>
            <a:r>
              <a:rPr lang="en-US" sz="1600" b="1" dirty="0">
                <a:solidFill>
                  <a:srgbClr val="000000"/>
                </a:solidFill>
                <a:latin typeface="Poppins"/>
                <a:cs typeface="Poppins"/>
              </a:rPr>
              <a:t>development of market-oriented innovations to build New Circular Value Chains </a:t>
            </a:r>
          </a:p>
          <a:p>
            <a:pPr algn="just"/>
            <a:r>
              <a:rPr lang="en-US" sz="1600" b="1" dirty="0">
                <a:solidFill>
                  <a:srgbClr val="000000"/>
                </a:solidFill>
                <a:latin typeface="Poppins"/>
                <a:cs typeface="Poppins"/>
              </a:rPr>
              <a:t>Promoting innovation </a:t>
            </a:r>
            <a:r>
              <a:rPr lang="en-US" sz="1600" dirty="0">
                <a:solidFill>
                  <a:srgbClr val="000000"/>
                </a:solidFill>
                <a:latin typeface="Poppins"/>
                <a:cs typeface="Poppins"/>
              </a:rPr>
              <a:t>all the three steps of </a:t>
            </a:r>
            <a:r>
              <a:rPr lang="en-US" sz="1600" b="1" dirty="0">
                <a:solidFill>
                  <a:srgbClr val="000000"/>
                </a:solidFill>
                <a:latin typeface="Poppins"/>
                <a:cs typeface="Poppins"/>
              </a:rPr>
              <a:t>industrial value chains:</a:t>
            </a:r>
          </a:p>
          <a:p>
            <a:pPr lvl="1" algn="just"/>
            <a:r>
              <a:rPr lang="en-US" sz="1600" dirty="0">
                <a:solidFill>
                  <a:srgbClr val="000000"/>
                </a:solidFill>
                <a:latin typeface="Poppins"/>
                <a:cs typeface="Poppins"/>
              </a:rPr>
              <a:t>New Materials</a:t>
            </a:r>
          </a:p>
          <a:p>
            <a:pPr lvl="1" algn="just"/>
            <a:r>
              <a:rPr lang="en-US" sz="1600" dirty="0">
                <a:solidFill>
                  <a:srgbClr val="000000"/>
                </a:solidFill>
                <a:latin typeface="Poppins"/>
                <a:cs typeface="Poppins"/>
              </a:rPr>
              <a:t>New Industrial processes</a:t>
            </a:r>
          </a:p>
          <a:p>
            <a:pPr lvl="1" algn="just"/>
            <a:r>
              <a:rPr lang="en-US" sz="1600" dirty="0">
                <a:solidFill>
                  <a:srgbClr val="000000"/>
                </a:solidFill>
                <a:latin typeface="Poppins"/>
                <a:cs typeface="Poppins"/>
              </a:rPr>
              <a:t>New Business Models and Policies</a:t>
            </a:r>
          </a:p>
          <a:p>
            <a:pPr lvl="1" algn="just"/>
            <a:endParaRPr lang="en-US" sz="1600">
              <a:solidFill>
                <a:srgbClr val="000000"/>
              </a:solidFill>
              <a:latin typeface="Poppins" panose="00000500000000000000" pitchFamily="2" charset="0"/>
              <a:cs typeface="Poppins" panose="00000500000000000000" pitchFamily="2" charset="0"/>
            </a:endParaRPr>
          </a:p>
          <a:p>
            <a:pPr algn="just"/>
            <a:r>
              <a:rPr lang="en-US" sz="1600" b="0" i="0" u="none" strike="noStrike" baseline="0" dirty="0">
                <a:solidFill>
                  <a:srgbClr val="000000"/>
                </a:solidFill>
                <a:latin typeface="Poppins"/>
                <a:cs typeface="Poppins"/>
              </a:rPr>
              <a:t>ECIV will create </a:t>
            </a:r>
            <a:r>
              <a:rPr lang="en-US" sz="1600" b="1" i="0" u="none" strike="noStrike" baseline="0" dirty="0">
                <a:solidFill>
                  <a:srgbClr val="000000"/>
                </a:solidFill>
                <a:latin typeface="Poppins"/>
                <a:cs typeface="Poppins"/>
              </a:rPr>
              <a:t>a "dance floor" where agents and interest groups from innovation ecosystems will establish connections </a:t>
            </a:r>
            <a:r>
              <a:rPr lang="en-US" sz="1600" b="0" i="0" u="none" strike="noStrike" baseline="0" dirty="0">
                <a:solidFill>
                  <a:srgbClr val="000000"/>
                </a:solidFill>
                <a:latin typeface="Poppins"/>
                <a:cs typeface="Poppins"/>
              </a:rPr>
              <a:t>to propose solutions to the challenges that circular transformation offers working in our main industrial value chains.</a:t>
            </a:r>
          </a:p>
        </p:txBody>
      </p:sp>
      <p:sp>
        <p:nvSpPr>
          <p:cNvPr id="9" name="CuadroTexto 8">
            <a:extLst>
              <a:ext uri="{FF2B5EF4-FFF2-40B4-BE49-F238E27FC236}">
                <a16:creationId xmlns:a16="http://schemas.microsoft.com/office/drawing/2014/main" id="{F593044D-6F43-E857-4107-DF7664235EF6}"/>
              </a:ext>
            </a:extLst>
          </p:cNvPr>
          <p:cNvSpPr txBox="1"/>
          <p:nvPr/>
        </p:nvSpPr>
        <p:spPr>
          <a:xfrm>
            <a:off x="7892143" y="1767006"/>
            <a:ext cx="3818992" cy="3323987"/>
          </a:xfrm>
          <a:prstGeom prst="rect">
            <a:avLst/>
          </a:prstGeom>
          <a:noFill/>
        </p:spPr>
        <p:txBody>
          <a:bodyPr wrap="square" lIns="91440" tIns="45720" rIns="91440" bIns="45720" rtlCol="0" anchor="t">
            <a:spAutoFit/>
          </a:bodyPr>
          <a:lstStyle/>
          <a:p>
            <a:pPr algn="ctr"/>
            <a:r>
              <a:rPr lang="en-US" sz="2400" i="0" u="none" strike="noStrike" baseline="0" dirty="0">
                <a:solidFill>
                  <a:srgbClr val="000000"/>
                </a:solidFill>
                <a:latin typeface="Poppins"/>
                <a:cs typeface="Poppins"/>
              </a:rPr>
              <a:t>To create the </a:t>
            </a:r>
            <a:r>
              <a:rPr lang="en-US" sz="2400" b="1" i="0" u="none" strike="noStrike" baseline="0" dirty="0">
                <a:solidFill>
                  <a:srgbClr val="000000"/>
                </a:solidFill>
                <a:latin typeface="Poppins"/>
                <a:cs typeface="Poppins"/>
              </a:rPr>
              <a:t>European Circular Innovation Valley</a:t>
            </a:r>
            <a:r>
              <a:rPr lang="en-US" sz="2400" i="0" u="none" strike="noStrike" baseline="0" dirty="0">
                <a:solidFill>
                  <a:srgbClr val="000000"/>
                </a:solidFill>
                <a:latin typeface="Poppins"/>
                <a:cs typeface="Poppins"/>
              </a:rPr>
              <a:t> (ECIV), which will connect different EU territories/regions with two interrelated purposes (green &amp; economic)</a:t>
            </a:r>
          </a:p>
          <a:p>
            <a:pPr algn="ctr"/>
            <a:endParaRPr lang="es-ES"/>
          </a:p>
        </p:txBody>
      </p:sp>
    </p:spTree>
    <p:extLst>
      <p:ext uri="{BB962C8B-B14F-4D97-AF65-F5344CB8AC3E}">
        <p14:creationId xmlns:p14="http://schemas.microsoft.com/office/powerpoint/2010/main" val="42240553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C4BBF60A-AB97-84EE-AA9A-48DF076D424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74963" y="6080326"/>
            <a:ext cx="1157595" cy="563154"/>
          </a:xfrm>
          <a:prstGeom prst="rect">
            <a:avLst/>
          </a:prstGeom>
        </p:spPr>
      </p:pic>
      <p:pic>
        <p:nvPicPr>
          <p:cNvPr id="9" name="Imagen 8">
            <a:extLst>
              <a:ext uri="{FF2B5EF4-FFF2-40B4-BE49-F238E27FC236}">
                <a16:creationId xmlns:a16="http://schemas.microsoft.com/office/drawing/2014/main" id="{F39E151E-5F35-6902-D489-2B3627E2262D}"/>
              </a:ext>
            </a:extLst>
          </p:cNvPr>
          <p:cNvPicPr>
            <a:picLocks noChangeAspect="1"/>
          </p:cNvPicPr>
          <p:nvPr/>
        </p:nvPicPr>
        <p:blipFill>
          <a:blip r:embed="rId4"/>
          <a:stretch>
            <a:fillRect/>
          </a:stretch>
        </p:blipFill>
        <p:spPr>
          <a:xfrm>
            <a:off x="832962" y="1284356"/>
            <a:ext cx="10029168" cy="4667628"/>
          </a:xfrm>
          <a:prstGeom prst="rect">
            <a:avLst/>
          </a:prstGeom>
        </p:spPr>
      </p:pic>
      <p:sp>
        <p:nvSpPr>
          <p:cNvPr id="10" name="Pavadinimas 1">
            <a:extLst>
              <a:ext uri="{FF2B5EF4-FFF2-40B4-BE49-F238E27FC236}">
                <a16:creationId xmlns:a16="http://schemas.microsoft.com/office/drawing/2014/main" id="{E0DA9C84-920C-42F3-AA90-2F08DE9636E0}"/>
              </a:ext>
            </a:extLst>
          </p:cNvPr>
          <p:cNvSpPr>
            <a:spLocks noGrp="1"/>
          </p:cNvSpPr>
          <p:nvPr>
            <p:ph type="title"/>
          </p:nvPr>
        </p:nvSpPr>
        <p:spPr>
          <a:xfrm>
            <a:off x="1329871" y="637495"/>
            <a:ext cx="8314871" cy="647019"/>
          </a:xfrm>
        </p:spPr>
        <p:txBody>
          <a:bodyPr>
            <a:normAutofit/>
          </a:bodyPr>
          <a:lstStyle/>
          <a:p>
            <a:r>
              <a:rPr lang="es-ES" b="1" dirty="0">
                <a:latin typeface="Poppins"/>
                <a:ea typeface="Verdana"/>
                <a:cs typeface="Poppins"/>
              </a:rPr>
              <a:t>ECIV </a:t>
            </a:r>
            <a:r>
              <a:rPr lang="es-ES" b="1" dirty="0" err="1">
                <a:latin typeface="Poppins"/>
                <a:ea typeface="Verdana"/>
                <a:cs typeface="Poppins"/>
              </a:rPr>
              <a:t>Milestones</a:t>
            </a:r>
            <a:endParaRPr lang="lt-LT" b="1" dirty="0" err="1"/>
          </a:p>
        </p:txBody>
      </p:sp>
    </p:spTree>
    <p:extLst>
      <p:ext uri="{BB962C8B-B14F-4D97-AF65-F5344CB8AC3E}">
        <p14:creationId xmlns:p14="http://schemas.microsoft.com/office/powerpoint/2010/main" val="232305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E6547-C252-B520-3CF7-C734E94AA7E1}"/>
            </a:ext>
          </a:extLst>
        </p:cNvPr>
        <p:cNvGrpSpPr/>
        <p:nvPr/>
      </p:nvGrpSpPr>
      <p:grpSpPr>
        <a:xfrm>
          <a:off x="0" y="0"/>
          <a:ext cx="0" cy="0"/>
          <a:chOff x="0" y="0"/>
          <a:chExt cx="0" cy="0"/>
        </a:xfrm>
      </p:grpSpPr>
      <p:pic>
        <p:nvPicPr>
          <p:cNvPr id="8" name="Gráfico 7">
            <a:extLst>
              <a:ext uri="{FF2B5EF4-FFF2-40B4-BE49-F238E27FC236}">
                <a16:creationId xmlns:a16="http://schemas.microsoft.com/office/drawing/2014/main" id="{1EAB60DF-51ED-F278-4A9D-3BAACD628B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74963" y="6080326"/>
            <a:ext cx="1157595" cy="563154"/>
          </a:xfrm>
          <a:prstGeom prst="rect">
            <a:avLst/>
          </a:prstGeom>
        </p:spPr>
      </p:pic>
      <p:sp>
        <p:nvSpPr>
          <p:cNvPr id="10" name="Pavadinimas 1">
            <a:extLst>
              <a:ext uri="{FF2B5EF4-FFF2-40B4-BE49-F238E27FC236}">
                <a16:creationId xmlns:a16="http://schemas.microsoft.com/office/drawing/2014/main" id="{B9E4DC65-7E54-7A43-1AAE-6BADD98A3869}"/>
              </a:ext>
            </a:extLst>
          </p:cNvPr>
          <p:cNvSpPr>
            <a:spLocks noGrp="1"/>
          </p:cNvSpPr>
          <p:nvPr>
            <p:ph type="title"/>
          </p:nvPr>
        </p:nvSpPr>
        <p:spPr>
          <a:xfrm>
            <a:off x="1329871" y="637495"/>
            <a:ext cx="8314871" cy="647019"/>
          </a:xfrm>
        </p:spPr>
        <p:txBody>
          <a:bodyPr>
            <a:normAutofit/>
          </a:bodyPr>
          <a:lstStyle/>
          <a:p>
            <a:r>
              <a:rPr lang="es-ES" b="1"/>
              <a:t>ECIV Methodology</a:t>
            </a:r>
            <a:endParaRPr lang="lt-LT" b="1"/>
          </a:p>
        </p:txBody>
      </p:sp>
      <p:pic>
        <p:nvPicPr>
          <p:cNvPr id="4" name="Imagen 3" descr="Imagen que contiene Texto&#10;&#10;Descripción generada automáticamente">
            <a:extLst>
              <a:ext uri="{FF2B5EF4-FFF2-40B4-BE49-F238E27FC236}">
                <a16:creationId xmlns:a16="http://schemas.microsoft.com/office/drawing/2014/main" id="{E07BB0D7-1FD1-5756-E262-3FE5536CA9A0}"/>
              </a:ext>
            </a:extLst>
          </p:cNvPr>
          <p:cNvPicPr>
            <a:picLocks noChangeAspect="1"/>
          </p:cNvPicPr>
          <p:nvPr/>
        </p:nvPicPr>
        <p:blipFill>
          <a:blip r:embed="rId4"/>
          <a:srcRect l="18929"/>
          <a:stretch/>
        </p:blipFill>
        <p:spPr>
          <a:xfrm>
            <a:off x="909730" y="-491320"/>
            <a:ext cx="11022828" cy="7647997"/>
          </a:xfrm>
          <a:prstGeom prst="rect">
            <a:avLst/>
          </a:prstGeom>
        </p:spPr>
      </p:pic>
    </p:spTree>
    <p:extLst>
      <p:ext uri="{BB962C8B-B14F-4D97-AF65-F5344CB8AC3E}">
        <p14:creationId xmlns:p14="http://schemas.microsoft.com/office/powerpoint/2010/main" val="4138883861"/>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DADDEC"/>
      </a:dk2>
      <a:lt2>
        <a:srgbClr val="9899CA"/>
      </a:lt2>
      <a:accent1>
        <a:srgbClr val="FC9C75"/>
      </a:accent1>
      <a:accent2>
        <a:srgbClr val="07215E"/>
      </a:accent2>
      <a:accent3>
        <a:srgbClr val="6C30EE"/>
      </a:accent3>
      <a:accent4>
        <a:srgbClr val="709DEC"/>
      </a:accent4>
      <a:accent5>
        <a:srgbClr val="ED9E72"/>
      </a:accent5>
      <a:accent6>
        <a:srgbClr val="000000"/>
      </a:accent6>
      <a:hlink>
        <a:srgbClr val="000000"/>
      </a:hlink>
      <a:folHlink>
        <a:srgbClr val="9899C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A_prezentacijos_šablonas_202207 (1).pptx" id="{B7347D3E-02AD-4013-80D6-D7102213455E}" vid="{CE3EBE1C-DBCF-403F-BA75-DA5CE8D8AB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A76E577B58268E4B9B0C52FB0586FDDE" ma:contentTypeVersion="18" ma:contentTypeDescription="Crear nuevo documento." ma:contentTypeScope="" ma:versionID="e9fdefc1ad251677839abeed6759b4ec">
  <xsd:schema xmlns:xsd="http://www.w3.org/2001/XMLSchema" xmlns:xs="http://www.w3.org/2001/XMLSchema" xmlns:p="http://schemas.microsoft.com/office/2006/metadata/properties" xmlns:ns2="43b59607-fbec-4904-8576-7a170777936c" xmlns:ns3="c391e100-77ac-46b7-b82d-28e7a8201dc5" xmlns:ns4="8ce02a28-bd07-4640-ad6d-c89fd9dadd21" targetNamespace="http://schemas.microsoft.com/office/2006/metadata/properties" ma:root="true" ma:fieldsID="56d10552a550e1db2e6462a0f9680ad3" ns2:_="" ns3:_="" ns4:_="">
    <xsd:import namespace="43b59607-fbec-4904-8576-7a170777936c"/>
    <xsd:import namespace="c391e100-77ac-46b7-b82d-28e7a8201dc5"/>
    <xsd:import namespace="8ce02a28-bd07-4640-ad6d-c89fd9dadd2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b59607-fbec-4904-8576-7a17077793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4b65fb53-e089-4ff0-86d4-39ca2df026d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91e100-77ac-46b7-b82d-28e7a8201dc5" elementFormDefault="qualified">
    <xsd:import namespace="http://schemas.microsoft.com/office/2006/documentManagement/types"/>
    <xsd:import namespace="http://schemas.microsoft.com/office/infopath/2007/PartnerControls"/>
    <xsd:element name="SharedWithUsers" ma:index="14"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Detalles de uso compartido"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ce02a28-bd07-4640-ad6d-c89fd9dadd21"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e13213fa-1516-4b3c-96ad-94753e1edb11}" ma:internalName="TaxCatchAll" ma:showField="CatchAllData" ma:web="8ce02a28-bd07-4640-ad6d-c89fd9dadd2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3b59607-fbec-4904-8576-7a170777936c">
      <Terms xmlns="http://schemas.microsoft.com/office/infopath/2007/PartnerControls"/>
    </lcf76f155ced4ddcb4097134ff3c332f>
    <TaxCatchAll xmlns="8ce02a28-bd07-4640-ad6d-c89fd9dadd21" xsi:nil="true"/>
  </documentManagement>
</p:properties>
</file>

<file path=customXml/itemProps1.xml><?xml version="1.0" encoding="utf-8"?>
<ds:datastoreItem xmlns:ds="http://schemas.openxmlformats.org/officeDocument/2006/customXml" ds:itemID="{102467B7-953D-4100-B305-265CAB149068}">
  <ds:schemaRefs>
    <ds:schemaRef ds:uri="http://schemas.microsoft.com/sharepoint/v3/contenttype/forms"/>
  </ds:schemaRefs>
</ds:datastoreItem>
</file>

<file path=customXml/itemProps2.xml><?xml version="1.0" encoding="utf-8"?>
<ds:datastoreItem xmlns:ds="http://schemas.openxmlformats.org/officeDocument/2006/customXml" ds:itemID="{EBE9E7AC-655A-48C4-BF00-0B0A1A5C71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b59607-fbec-4904-8576-7a170777936c"/>
    <ds:schemaRef ds:uri="c391e100-77ac-46b7-b82d-28e7a8201dc5"/>
    <ds:schemaRef ds:uri="8ce02a28-bd07-4640-ad6d-c89fd9dadd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11B661-02E3-4B45-B36C-DE383B584210}">
  <ds:schemaRefs>
    <ds:schemaRef ds:uri="http://schemas.openxmlformats.org/package/2006/metadata/core-properties"/>
    <ds:schemaRef ds:uri="http://www.w3.org/XML/1998/namespace"/>
    <ds:schemaRef ds:uri="http://purl.org/dc/dcmitype/"/>
    <ds:schemaRef ds:uri="8ce02a28-bd07-4640-ad6d-c89fd9dadd21"/>
    <ds:schemaRef ds:uri="http://purl.org/dc/elements/1.1/"/>
    <ds:schemaRef ds:uri="c391e100-77ac-46b7-b82d-28e7a8201dc5"/>
    <ds:schemaRef ds:uri="http://schemas.microsoft.com/office/2006/documentManagement/types"/>
    <ds:schemaRef ds:uri="http://schemas.microsoft.com/office/infopath/2007/PartnerControls"/>
    <ds:schemaRef ds:uri="43b59607-fbec-4904-8576-7a170777936c"/>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99</TotalTime>
  <Words>972</Words>
  <Application>Microsoft Office PowerPoint</Application>
  <PresentationFormat>Panorámica</PresentationFormat>
  <Paragraphs>134</Paragraphs>
  <Slides>14</Slides>
  <Notes>1</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14</vt:i4>
      </vt:variant>
    </vt:vector>
  </HeadingPairs>
  <TitlesOfParts>
    <vt:vector size="24" baseType="lpstr">
      <vt:lpstr>Adobe Devanagari</vt:lpstr>
      <vt:lpstr>Aptos</vt:lpstr>
      <vt:lpstr>Arial</vt:lpstr>
      <vt:lpstr>Calibri</vt:lpstr>
      <vt:lpstr>Poppins</vt:lpstr>
      <vt:lpstr>Proxima Nova</vt:lpstr>
      <vt:lpstr>Segoe UI</vt:lpstr>
      <vt:lpstr>Verdana</vt:lpstr>
      <vt:lpstr>Wingdings</vt:lpstr>
      <vt:lpstr>Office Theme</vt:lpstr>
      <vt:lpstr>ECIV European Circular Innovation Valley</vt:lpstr>
      <vt:lpstr>CONTENTS</vt:lpstr>
      <vt:lpstr>Presentación de PowerPoint</vt:lpstr>
      <vt:lpstr>Presentación de PowerPoint</vt:lpstr>
      <vt:lpstr>ECIV Project in a nutshell</vt:lpstr>
      <vt:lpstr>ECIV Consortium</vt:lpstr>
      <vt:lpstr>ECIV Objectives </vt:lpstr>
      <vt:lpstr>ECIV Milestones</vt:lpstr>
      <vt:lpstr>ECIV Methodology</vt:lpstr>
      <vt:lpstr>Mission-oriented value chains</vt:lpstr>
      <vt:lpstr>Ongoing progess</vt:lpstr>
      <vt:lpstr>Ongoing progress</vt:lpstr>
      <vt:lpstr>CONTACT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Karina Urbanavičiūtė</dc:creator>
  <cp:lastModifiedBy>Maria Pedrosa Sanz</cp:lastModifiedBy>
  <cp:revision>9</cp:revision>
  <dcterms:created xsi:type="dcterms:W3CDTF">2024-08-06T12:13:56Z</dcterms:created>
  <dcterms:modified xsi:type="dcterms:W3CDTF">2024-12-04T12:33:48Z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0x010100A76E577B58268E4B9B0C52FB0586FDDE</vt:lpwstr>
  </property>
  <property fmtid="{D5CDD505-2E9C-101B-9397-08002B2CF9AE}" pid="3" name="MediaServiceImageTags">
    <vt:lpwstr/>
  </property>
</Properties>
</file>